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diagrams/colors1.xml" ContentType="application/vnd.openxmlformats-officedocument.drawingml.diagramColors+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diagrams/quickStyle1.xml" ContentType="application/vnd.openxmlformats-officedocument.drawingml.diagramStyle+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diagrams/layout1.xml" ContentType="application/vnd.openxmlformats-officedocument.drawingml.diagram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diagrams/data1.xml" ContentType="application/vnd.openxmlformats-officedocument.drawingml.diagramData+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18"/>
  </p:notesMasterIdLst>
  <p:sldIdLst>
    <p:sldId id="256" r:id="rId2"/>
    <p:sldId id="257" r:id="rId3"/>
    <p:sldId id="258" r:id="rId4"/>
    <p:sldId id="259" r:id="rId5"/>
    <p:sldId id="260" r:id="rId6"/>
    <p:sldId id="261" r:id="rId7"/>
    <p:sldId id="267" r:id="rId8"/>
    <p:sldId id="262" r:id="rId9"/>
    <p:sldId id="263" r:id="rId10"/>
    <p:sldId id="264" r:id="rId11"/>
    <p:sldId id="265" r:id="rId12"/>
    <p:sldId id="266" r:id="rId13"/>
    <p:sldId id="268" r:id="rId14"/>
    <p:sldId id="269" r:id="rId15"/>
    <p:sldId id="270" r:id="rId16"/>
    <p:sldId id="271" r:id="rId1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p:scale>
          <a:sx n="50" d="100"/>
          <a:sy n="50" d="100"/>
        </p:scale>
        <p:origin x="-1734" y="-57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ACEA7E8-2177-45FE-8BBE-F2F84D3304F9}"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US"/>
        </a:p>
      </dgm:t>
    </dgm:pt>
    <dgm:pt modelId="{CB3F8400-8F0B-4154-8AB5-4075F83EF5C3}">
      <dgm:prSet phldrT="[Text]">
        <dgm:style>
          <a:lnRef idx="3">
            <a:schemeClr val="lt1"/>
          </a:lnRef>
          <a:fillRef idx="1">
            <a:schemeClr val="dk1"/>
          </a:fillRef>
          <a:effectRef idx="1">
            <a:schemeClr val="dk1"/>
          </a:effectRef>
          <a:fontRef idx="minor">
            <a:schemeClr val="lt1"/>
          </a:fontRef>
        </dgm:style>
      </dgm:prSet>
      <dgm:spPr/>
      <dgm:t>
        <a:bodyPr/>
        <a:lstStyle/>
        <a:p>
          <a:r>
            <a:rPr lang="en-US" dirty="0" smtClean="0"/>
            <a:t>1.Dhana </a:t>
          </a:r>
          <a:r>
            <a:rPr lang="en-US" dirty="0" err="1" smtClean="0"/>
            <a:t>ya</a:t>
          </a:r>
          <a:r>
            <a:rPr lang="en-US" dirty="0" smtClean="0"/>
            <a:t> </a:t>
          </a:r>
          <a:r>
            <a:rPr lang="en-US" dirty="0" err="1" smtClean="0"/>
            <a:t>tafsiri</a:t>
          </a:r>
          <a:r>
            <a:rPr lang="en-US" dirty="0" smtClean="0"/>
            <a:t> </a:t>
          </a:r>
          <a:r>
            <a:rPr lang="en-US" dirty="0" err="1" smtClean="0"/>
            <a:t>ya</a:t>
          </a:r>
          <a:r>
            <a:rPr lang="en-US" dirty="0" smtClean="0"/>
            <a:t> </a:t>
          </a:r>
          <a:r>
            <a:rPr lang="en-US" dirty="0" err="1" smtClean="0"/>
            <a:t>lugha</a:t>
          </a:r>
          <a:endParaRPr lang="en-US" dirty="0"/>
        </a:p>
      </dgm:t>
    </dgm:pt>
    <dgm:pt modelId="{EF6D5FE8-0E3E-4E59-B2D6-28B6C1C0F411}" type="parTrans" cxnId="{7B22EEA0-40D8-4C44-98B2-6E65635748B0}">
      <dgm:prSet/>
      <dgm:spPr/>
      <dgm:t>
        <a:bodyPr/>
        <a:lstStyle/>
        <a:p>
          <a:endParaRPr lang="en-US"/>
        </a:p>
      </dgm:t>
    </dgm:pt>
    <dgm:pt modelId="{ADF203FB-C1FA-4C4B-B790-A3B1AED9E7D7}" type="sibTrans" cxnId="{7B22EEA0-40D8-4C44-98B2-6E65635748B0}">
      <dgm:prSet/>
      <dgm:spPr/>
      <dgm:t>
        <a:bodyPr/>
        <a:lstStyle/>
        <a:p>
          <a:endParaRPr lang="en-US"/>
        </a:p>
      </dgm:t>
    </dgm:pt>
    <dgm:pt modelId="{15779432-609B-4AC6-B7CC-603BC113BFAA}">
      <dgm:prSet phldrT="[Text]"/>
      <dgm:spPr/>
      <dgm:t>
        <a:bodyPr/>
        <a:lstStyle/>
        <a:p>
          <a:r>
            <a:rPr lang="en-US" dirty="0" smtClean="0"/>
            <a:t>2.Aina </a:t>
          </a:r>
          <a:r>
            <a:rPr lang="en-US" dirty="0" err="1" smtClean="0"/>
            <a:t>za</a:t>
          </a:r>
          <a:r>
            <a:rPr lang="en-US" dirty="0" smtClean="0"/>
            <a:t> </a:t>
          </a:r>
          <a:r>
            <a:rPr lang="en-US" dirty="0" err="1" smtClean="0"/>
            <a:t>tafsiri</a:t>
          </a:r>
          <a:r>
            <a:rPr lang="en-US" dirty="0" smtClean="0"/>
            <a:t> </a:t>
          </a:r>
          <a:r>
            <a:rPr lang="en-US" dirty="0" err="1" smtClean="0"/>
            <a:t>katika</a:t>
          </a:r>
          <a:r>
            <a:rPr lang="en-US" dirty="0" smtClean="0"/>
            <a:t> </a:t>
          </a:r>
          <a:r>
            <a:rPr lang="en-US" dirty="0" err="1" smtClean="0"/>
            <a:t>lugha</a:t>
          </a:r>
          <a:endParaRPr lang="en-US" dirty="0"/>
        </a:p>
      </dgm:t>
    </dgm:pt>
    <dgm:pt modelId="{AA8469D7-4945-44B0-AEFC-483F31466BF8}" type="parTrans" cxnId="{45E69781-1029-46AE-803E-271AAA8ABD3F}">
      <dgm:prSet/>
      <dgm:spPr/>
      <dgm:t>
        <a:bodyPr/>
        <a:lstStyle/>
        <a:p>
          <a:endParaRPr lang="en-US"/>
        </a:p>
      </dgm:t>
    </dgm:pt>
    <dgm:pt modelId="{A83BABDF-D8CC-47FE-9C8C-D9DBDFF7424C}" type="sibTrans" cxnId="{45E69781-1029-46AE-803E-271AAA8ABD3F}">
      <dgm:prSet/>
      <dgm:spPr/>
      <dgm:t>
        <a:bodyPr/>
        <a:lstStyle/>
        <a:p>
          <a:endParaRPr lang="en-US"/>
        </a:p>
      </dgm:t>
    </dgm:pt>
    <dgm:pt modelId="{EEB5D08E-B06A-4C98-84E2-4D18F11A3102}">
      <dgm:prSet phldrT="[Text]">
        <dgm:style>
          <a:lnRef idx="0">
            <a:schemeClr val="dk1"/>
          </a:lnRef>
          <a:fillRef idx="3">
            <a:schemeClr val="dk1"/>
          </a:fillRef>
          <a:effectRef idx="3">
            <a:schemeClr val="dk1"/>
          </a:effectRef>
          <a:fontRef idx="minor">
            <a:schemeClr val="lt1"/>
          </a:fontRef>
        </dgm:style>
      </dgm:prSet>
      <dgm:spPr/>
      <dgm:t>
        <a:bodyPr/>
        <a:lstStyle/>
        <a:p>
          <a:r>
            <a:rPr lang="en-US" dirty="0" smtClean="0"/>
            <a:t>3.Dhima </a:t>
          </a:r>
          <a:r>
            <a:rPr lang="en-US" dirty="0" err="1" smtClean="0"/>
            <a:t>ya</a:t>
          </a:r>
          <a:r>
            <a:rPr lang="en-US" dirty="0" smtClean="0"/>
            <a:t> </a:t>
          </a:r>
          <a:r>
            <a:rPr lang="en-US" dirty="0" err="1" smtClean="0"/>
            <a:t>tafsiri</a:t>
          </a:r>
          <a:r>
            <a:rPr lang="en-US" dirty="0" smtClean="0"/>
            <a:t> </a:t>
          </a:r>
          <a:r>
            <a:rPr lang="en-US" dirty="0" err="1" smtClean="0"/>
            <a:t>katika</a:t>
          </a:r>
          <a:r>
            <a:rPr lang="en-US" dirty="0" smtClean="0"/>
            <a:t> </a:t>
          </a:r>
          <a:r>
            <a:rPr lang="en-US" dirty="0" err="1" smtClean="0"/>
            <a:t>vyombo</a:t>
          </a:r>
          <a:r>
            <a:rPr lang="en-US" dirty="0" smtClean="0"/>
            <a:t> </a:t>
          </a:r>
          <a:r>
            <a:rPr lang="en-US" dirty="0" err="1" smtClean="0"/>
            <a:t>vya</a:t>
          </a:r>
          <a:r>
            <a:rPr lang="en-US" dirty="0" smtClean="0"/>
            <a:t> </a:t>
          </a:r>
          <a:r>
            <a:rPr lang="en-US" dirty="0" err="1" smtClean="0"/>
            <a:t>habari</a:t>
          </a:r>
          <a:endParaRPr lang="en-US" dirty="0"/>
        </a:p>
      </dgm:t>
    </dgm:pt>
    <dgm:pt modelId="{1790AB9C-2BEF-40D7-B79A-4EDD228893CE}" type="parTrans" cxnId="{68E83EF5-CAB5-4EBC-B414-D6F945DE01FF}">
      <dgm:prSet/>
      <dgm:spPr/>
      <dgm:t>
        <a:bodyPr/>
        <a:lstStyle/>
        <a:p>
          <a:endParaRPr lang="en-US"/>
        </a:p>
      </dgm:t>
    </dgm:pt>
    <dgm:pt modelId="{D88EC1DF-D7A8-4F37-86BB-83C723F9A56F}" type="sibTrans" cxnId="{68E83EF5-CAB5-4EBC-B414-D6F945DE01FF}">
      <dgm:prSet/>
      <dgm:spPr/>
      <dgm:t>
        <a:bodyPr/>
        <a:lstStyle/>
        <a:p>
          <a:endParaRPr lang="en-US"/>
        </a:p>
      </dgm:t>
    </dgm:pt>
    <dgm:pt modelId="{6135FABC-D766-4E80-A63B-7A9AFA97792A}">
      <dgm:prSet phldrT="[Text]">
        <dgm:style>
          <a:lnRef idx="1">
            <a:schemeClr val="accent2"/>
          </a:lnRef>
          <a:fillRef idx="3">
            <a:schemeClr val="accent2"/>
          </a:fillRef>
          <a:effectRef idx="2">
            <a:schemeClr val="accent2"/>
          </a:effectRef>
          <a:fontRef idx="minor">
            <a:schemeClr val="lt1"/>
          </a:fontRef>
        </dgm:style>
      </dgm:prSet>
      <dgm:spPr/>
      <dgm:t>
        <a:bodyPr/>
        <a:lstStyle/>
        <a:p>
          <a:r>
            <a:rPr lang="en-US" dirty="0" smtClean="0"/>
            <a:t>4.Sifa </a:t>
          </a:r>
          <a:r>
            <a:rPr lang="en-US" dirty="0" err="1" smtClean="0"/>
            <a:t>za</a:t>
          </a:r>
          <a:r>
            <a:rPr lang="en-US" dirty="0" smtClean="0"/>
            <a:t> </a:t>
          </a:r>
          <a:r>
            <a:rPr lang="en-US" dirty="0" err="1" smtClean="0"/>
            <a:t>Mfasiri</a:t>
          </a:r>
          <a:endParaRPr lang="en-US" dirty="0" smtClean="0"/>
        </a:p>
      </dgm:t>
    </dgm:pt>
    <dgm:pt modelId="{2BF9D590-7FA9-43CE-8379-3B5E64420B64}" type="parTrans" cxnId="{AA8389BB-03A5-4B97-AA46-5C497104A8B0}">
      <dgm:prSet/>
      <dgm:spPr/>
      <dgm:t>
        <a:bodyPr/>
        <a:lstStyle/>
        <a:p>
          <a:endParaRPr lang="en-US"/>
        </a:p>
      </dgm:t>
    </dgm:pt>
    <dgm:pt modelId="{D18CA535-014C-4E62-9ED3-34235E5A7F25}" type="sibTrans" cxnId="{AA8389BB-03A5-4B97-AA46-5C497104A8B0}">
      <dgm:prSet/>
      <dgm:spPr/>
      <dgm:t>
        <a:bodyPr/>
        <a:lstStyle/>
        <a:p>
          <a:endParaRPr lang="en-US"/>
        </a:p>
      </dgm:t>
    </dgm:pt>
    <dgm:pt modelId="{C6EC7EB9-F25E-4378-91C3-BBBA817E8932}">
      <dgm:prSet phldrT="[Text]">
        <dgm:style>
          <a:lnRef idx="1">
            <a:schemeClr val="accent2"/>
          </a:lnRef>
          <a:fillRef idx="3">
            <a:schemeClr val="accent2"/>
          </a:fillRef>
          <a:effectRef idx="2">
            <a:schemeClr val="accent2"/>
          </a:effectRef>
          <a:fontRef idx="minor">
            <a:schemeClr val="lt1"/>
          </a:fontRef>
        </dgm:style>
      </dgm:prSet>
      <dgm:spPr/>
      <dgm:t>
        <a:bodyPr/>
        <a:lstStyle/>
        <a:p>
          <a:r>
            <a:rPr lang="en-US" dirty="0" smtClean="0"/>
            <a:t>5.Athari </a:t>
          </a:r>
          <a:r>
            <a:rPr lang="en-US" dirty="0" err="1" smtClean="0"/>
            <a:t>za</a:t>
          </a:r>
          <a:r>
            <a:rPr lang="en-US" dirty="0" smtClean="0"/>
            <a:t> </a:t>
          </a:r>
          <a:r>
            <a:rPr lang="en-US" dirty="0" err="1" smtClean="0"/>
            <a:t>tafsiri</a:t>
          </a:r>
          <a:r>
            <a:rPr lang="en-US" dirty="0" smtClean="0"/>
            <a:t> </a:t>
          </a:r>
          <a:r>
            <a:rPr lang="en-US" dirty="0" err="1" smtClean="0"/>
            <a:t>katika</a:t>
          </a:r>
          <a:r>
            <a:rPr lang="en-US" dirty="0" smtClean="0"/>
            <a:t> </a:t>
          </a:r>
          <a:r>
            <a:rPr lang="en-US" dirty="0" err="1" smtClean="0"/>
            <a:t>vyomba</a:t>
          </a:r>
          <a:r>
            <a:rPr lang="en-US" dirty="0" smtClean="0"/>
            <a:t> </a:t>
          </a:r>
          <a:r>
            <a:rPr lang="en-US" dirty="0" err="1" smtClean="0"/>
            <a:t>vya</a:t>
          </a:r>
          <a:r>
            <a:rPr lang="en-US" dirty="0" smtClean="0"/>
            <a:t> </a:t>
          </a:r>
          <a:r>
            <a:rPr lang="en-US" dirty="0" err="1" smtClean="0"/>
            <a:t>habari</a:t>
          </a:r>
          <a:endParaRPr lang="en-US" dirty="0"/>
        </a:p>
      </dgm:t>
    </dgm:pt>
    <dgm:pt modelId="{B8582D0E-1DE8-4519-ACA8-CEA7507A2D99}" type="parTrans" cxnId="{E026E051-FF69-4FAE-B995-25F11D79B3E6}">
      <dgm:prSet/>
      <dgm:spPr/>
      <dgm:t>
        <a:bodyPr/>
        <a:lstStyle/>
        <a:p>
          <a:endParaRPr lang="en-US"/>
        </a:p>
      </dgm:t>
    </dgm:pt>
    <dgm:pt modelId="{85AC8D39-9DC8-4404-BD1B-B758A3B08581}" type="sibTrans" cxnId="{E026E051-FF69-4FAE-B995-25F11D79B3E6}">
      <dgm:prSet/>
      <dgm:spPr/>
      <dgm:t>
        <a:bodyPr/>
        <a:lstStyle/>
        <a:p>
          <a:endParaRPr lang="en-US"/>
        </a:p>
      </dgm:t>
    </dgm:pt>
    <dgm:pt modelId="{17EE1BE5-0A14-4CBC-923B-2F0EAFBB9CCE}" type="pres">
      <dgm:prSet presAssocID="{8ACEA7E8-2177-45FE-8BBE-F2F84D3304F9}" presName="diagram" presStyleCnt="0">
        <dgm:presLayoutVars>
          <dgm:dir/>
          <dgm:resizeHandles val="exact"/>
        </dgm:presLayoutVars>
      </dgm:prSet>
      <dgm:spPr/>
      <dgm:t>
        <a:bodyPr/>
        <a:lstStyle/>
        <a:p>
          <a:endParaRPr lang="en-US"/>
        </a:p>
      </dgm:t>
    </dgm:pt>
    <dgm:pt modelId="{E0CF518F-B0B0-4083-9718-049070BA2876}" type="pres">
      <dgm:prSet presAssocID="{CB3F8400-8F0B-4154-8AB5-4075F83EF5C3}" presName="node" presStyleLbl="node1" presStyleIdx="0" presStyleCnt="5" custLinFactNeighborX="10667" custLinFactNeighborY="-38333">
        <dgm:presLayoutVars>
          <dgm:bulletEnabled val="1"/>
        </dgm:presLayoutVars>
      </dgm:prSet>
      <dgm:spPr/>
      <dgm:t>
        <a:bodyPr/>
        <a:lstStyle/>
        <a:p>
          <a:endParaRPr lang="en-US"/>
        </a:p>
      </dgm:t>
    </dgm:pt>
    <dgm:pt modelId="{AABFC33D-6F39-4DD2-B9FA-0899C3F0EFA5}" type="pres">
      <dgm:prSet presAssocID="{ADF203FB-C1FA-4C4B-B790-A3B1AED9E7D7}" presName="sibTrans" presStyleCnt="0"/>
      <dgm:spPr/>
    </dgm:pt>
    <dgm:pt modelId="{A89768E8-5DE9-45BF-9BA1-8AC4461FFAF7}" type="pres">
      <dgm:prSet presAssocID="{15779432-609B-4AC6-B7CC-603BC113BFAA}" presName="node" presStyleLbl="node1" presStyleIdx="1" presStyleCnt="5" custLinFactNeighborX="-667" custLinFactNeighborY="-38333">
        <dgm:presLayoutVars>
          <dgm:bulletEnabled val="1"/>
        </dgm:presLayoutVars>
      </dgm:prSet>
      <dgm:spPr/>
      <dgm:t>
        <a:bodyPr/>
        <a:lstStyle/>
        <a:p>
          <a:endParaRPr lang="en-US"/>
        </a:p>
      </dgm:t>
    </dgm:pt>
    <dgm:pt modelId="{DC23CEBB-B0CA-440F-8A99-8411BA70CC88}" type="pres">
      <dgm:prSet presAssocID="{A83BABDF-D8CC-47FE-9C8C-D9DBDFF7424C}" presName="sibTrans" presStyleCnt="0"/>
      <dgm:spPr/>
    </dgm:pt>
    <dgm:pt modelId="{C686023A-D316-4820-B67D-7E08A1C71BF2}" type="pres">
      <dgm:prSet presAssocID="{EEB5D08E-B06A-4C98-84E2-4D18F11A3102}" presName="node" presStyleLbl="node1" presStyleIdx="2" presStyleCnt="5" custLinFactNeighborX="-9333" custLinFactNeighborY="-38333">
        <dgm:presLayoutVars>
          <dgm:bulletEnabled val="1"/>
        </dgm:presLayoutVars>
      </dgm:prSet>
      <dgm:spPr/>
      <dgm:t>
        <a:bodyPr/>
        <a:lstStyle/>
        <a:p>
          <a:endParaRPr lang="en-US"/>
        </a:p>
      </dgm:t>
    </dgm:pt>
    <dgm:pt modelId="{A8A27DDC-FA8F-492C-92BE-040429D4A959}" type="pres">
      <dgm:prSet presAssocID="{D88EC1DF-D7A8-4F37-86BB-83C723F9A56F}" presName="sibTrans" presStyleCnt="0"/>
      <dgm:spPr/>
    </dgm:pt>
    <dgm:pt modelId="{1D81CE02-086A-4D91-9C25-3EC8B8720FEB}" type="pres">
      <dgm:prSet presAssocID="{6135FABC-D766-4E80-A63B-7A9AFA97792A}" presName="node" presStyleLbl="node1" presStyleIdx="3" presStyleCnt="5" custLinFactNeighborX="-7000" custLinFactNeighborY="-3889">
        <dgm:presLayoutVars>
          <dgm:bulletEnabled val="1"/>
        </dgm:presLayoutVars>
      </dgm:prSet>
      <dgm:spPr/>
      <dgm:t>
        <a:bodyPr/>
        <a:lstStyle/>
        <a:p>
          <a:endParaRPr lang="en-US"/>
        </a:p>
      </dgm:t>
    </dgm:pt>
    <dgm:pt modelId="{629A16F4-B2B6-455A-B048-CF14ED42D36E}" type="pres">
      <dgm:prSet presAssocID="{D18CA535-014C-4E62-9ED3-34235E5A7F25}" presName="sibTrans" presStyleCnt="0"/>
      <dgm:spPr/>
    </dgm:pt>
    <dgm:pt modelId="{F68321F7-AD84-4478-AF8E-C3830A110C2D}" type="pres">
      <dgm:prSet presAssocID="{C6EC7EB9-F25E-4378-91C3-BBBA817E8932}" presName="node" presStyleLbl="node1" presStyleIdx="4" presStyleCnt="5" custLinFactNeighborX="333" custLinFactNeighborY="-3889">
        <dgm:presLayoutVars>
          <dgm:bulletEnabled val="1"/>
        </dgm:presLayoutVars>
      </dgm:prSet>
      <dgm:spPr/>
      <dgm:t>
        <a:bodyPr/>
        <a:lstStyle/>
        <a:p>
          <a:endParaRPr lang="en-US"/>
        </a:p>
      </dgm:t>
    </dgm:pt>
  </dgm:ptLst>
  <dgm:cxnLst>
    <dgm:cxn modelId="{981C6F49-7D67-4B85-B4A8-7AE48E6F9E69}" type="presOf" srcId="{8ACEA7E8-2177-45FE-8BBE-F2F84D3304F9}" destId="{17EE1BE5-0A14-4CBC-923B-2F0EAFBB9CCE}" srcOrd="0" destOrd="0" presId="urn:microsoft.com/office/officeart/2005/8/layout/default"/>
    <dgm:cxn modelId="{F5C0B38A-E221-4A05-AE98-D72EBCDE5A02}" type="presOf" srcId="{CB3F8400-8F0B-4154-8AB5-4075F83EF5C3}" destId="{E0CF518F-B0B0-4083-9718-049070BA2876}" srcOrd="0" destOrd="0" presId="urn:microsoft.com/office/officeart/2005/8/layout/default"/>
    <dgm:cxn modelId="{3E255096-0A4C-4420-9B07-BBA9475949E8}" type="presOf" srcId="{6135FABC-D766-4E80-A63B-7A9AFA97792A}" destId="{1D81CE02-086A-4D91-9C25-3EC8B8720FEB}" srcOrd="0" destOrd="0" presId="urn:microsoft.com/office/officeart/2005/8/layout/default"/>
    <dgm:cxn modelId="{45E69781-1029-46AE-803E-271AAA8ABD3F}" srcId="{8ACEA7E8-2177-45FE-8BBE-F2F84D3304F9}" destId="{15779432-609B-4AC6-B7CC-603BC113BFAA}" srcOrd="1" destOrd="0" parTransId="{AA8469D7-4945-44B0-AEFC-483F31466BF8}" sibTransId="{A83BABDF-D8CC-47FE-9C8C-D9DBDFF7424C}"/>
    <dgm:cxn modelId="{E026E051-FF69-4FAE-B995-25F11D79B3E6}" srcId="{8ACEA7E8-2177-45FE-8BBE-F2F84D3304F9}" destId="{C6EC7EB9-F25E-4378-91C3-BBBA817E8932}" srcOrd="4" destOrd="0" parTransId="{B8582D0E-1DE8-4519-ACA8-CEA7507A2D99}" sibTransId="{85AC8D39-9DC8-4404-BD1B-B758A3B08581}"/>
    <dgm:cxn modelId="{05289103-33F2-47F2-AB4F-1199CBF2FBFD}" type="presOf" srcId="{EEB5D08E-B06A-4C98-84E2-4D18F11A3102}" destId="{C686023A-D316-4820-B67D-7E08A1C71BF2}" srcOrd="0" destOrd="0" presId="urn:microsoft.com/office/officeart/2005/8/layout/default"/>
    <dgm:cxn modelId="{68E83EF5-CAB5-4EBC-B414-D6F945DE01FF}" srcId="{8ACEA7E8-2177-45FE-8BBE-F2F84D3304F9}" destId="{EEB5D08E-B06A-4C98-84E2-4D18F11A3102}" srcOrd="2" destOrd="0" parTransId="{1790AB9C-2BEF-40D7-B79A-4EDD228893CE}" sibTransId="{D88EC1DF-D7A8-4F37-86BB-83C723F9A56F}"/>
    <dgm:cxn modelId="{7B22EEA0-40D8-4C44-98B2-6E65635748B0}" srcId="{8ACEA7E8-2177-45FE-8BBE-F2F84D3304F9}" destId="{CB3F8400-8F0B-4154-8AB5-4075F83EF5C3}" srcOrd="0" destOrd="0" parTransId="{EF6D5FE8-0E3E-4E59-B2D6-28B6C1C0F411}" sibTransId="{ADF203FB-C1FA-4C4B-B790-A3B1AED9E7D7}"/>
    <dgm:cxn modelId="{AA8389BB-03A5-4B97-AA46-5C497104A8B0}" srcId="{8ACEA7E8-2177-45FE-8BBE-F2F84D3304F9}" destId="{6135FABC-D766-4E80-A63B-7A9AFA97792A}" srcOrd="3" destOrd="0" parTransId="{2BF9D590-7FA9-43CE-8379-3B5E64420B64}" sibTransId="{D18CA535-014C-4E62-9ED3-34235E5A7F25}"/>
    <dgm:cxn modelId="{FB8DB800-B6C9-4C1F-B64E-85D7F0A474F4}" type="presOf" srcId="{15779432-609B-4AC6-B7CC-603BC113BFAA}" destId="{A89768E8-5DE9-45BF-9BA1-8AC4461FFAF7}" srcOrd="0" destOrd="0" presId="urn:microsoft.com/office/officeart/2005/8/layout/default"/>
    <dgm:cxn modelId="{62D52528-F0E5-4F9A-9042-4B1137DE123E}" type="presOf" srcId="{C6EC7EB9-F25E-4378-91C3-BBBA817E8932}" destId="{F68321F7-AD84-4478-AF8E-C3830A110C2D}" srcOrd="0" destOrd="0" presId="urn:microsoft.com/office/officeart/2005/8/layout/default"/>
    <dgm:cxn modelId="{31F6CE8D-D9A6-4246-892A-0638010EE25B}" type="presParOf" srcId="{17EE1BE5-0A14-4CBC-923B-2F0EAFBB9CCE}" destId="{E0CF518F-B0B0-4083-9718-049070BA2876}" srcOrd="0" destOrd="0" presId="urn:microsoft.com/office/officeart/2005/8/layout/default"/>
    <dgm:cxn modelId="{C242E5BC-8CDC-40CA-842B-A1B4619A4B07}" type="presParOf" srcId="{17EE1BE5-0A14-4CBC-923B-2F0EAFBB9CCE}" destId="{AABFC33D-6F39-4DD2-B9FA-0899C3F0EFA5}" srcOrd="1" destOrd="0" presId="urn:microsoft.com/office/officeart/2005/8/layout/default"/>
    <dgm:cxn modelId="{D3464CEE-D4CD-42C0-85A9-8DDDD31DD0F8}" type="presParOf" srcId="{17EE1BE5-0A14-4CBC-923B-2F0EAFBB9CCE}" destId="{A89768E8-5DE9-45BF-9BA1-8AC4461FFAF7}" srcOrd="2" destOrd="0" presId="urn:microsoft.com/office/officeart/2005/8/layout/default"/>
    <dgm:cxn modelId="{693F6B76-507C-4C6E-A6C8-39ED8937F171}" type="presParOf" srcId="{17EE1BE5-0A14-4CBC-923B-2F0EAFBB9CCE}" destId="{DC23CEBB-B0CA-440F-8A99-8411BA70CC88}" srcOrd="3" destOrd="0" presId="urn:microsoft.com/office/officeart/2005/8/layout/default"/>
    <dgm:cxn modelId="{CC55A597-3CB6-43E4-9A42-6AC60F1EEF4F}" type="presParOf" srcId="{17EE1BE5-0A14-4CBC-923B-2F0EAFBB9CCE}" destId="{C686023A-D316-4820-B67D-7E08A1C71BF2}" srcOrd="4" destOrd="0" presId="urn:microsoft.com/office/officeart/2005/8/layout/default"/>
    <dgm:cxn modelId="{2A546598-DD82-488B-89C4-312F9352A684}" type="presParOf" srcId="{17EE1BE5-0A14-4CBC-923B-2F0EAFBB9CCE}" destId="{A8A27DDC-FA8F-492C-92BE-040429D4A959}" srcOrd="5" destOrd="0" presId="urn:microsoft.com/office/officeart/2005/8/layout/default"/>
    <dgm:cxn modelId="{2029D30D-4452-4FC7-93FD-09D54D286E39}" type="presParOf" srcId="{17EE1BE5-0A14-4CBC-923B-2F0EAFBB9CCE}" destId="{1D81CE02-086A-4D91-9C25-3EC8B8720FEB}" srcOrd="6" destOrd="0" presId="urn:microsoft.com/office/officeart/2005/8/layout/default"/>
    <dgm:cxn modelId="{DB4FE8E9-8797-4F6D-ACCE-A88E7E193F61}" type="presParOf" srcId="{17EE1BE5-0A14-4CBC-923B-2F0EAFBB9CCE}" destId="{629A16F4-B2B6-455A-B048-CF14ED42D36E}" srcOrd="7" destOrd="0" presId="urn:microsoft.com/office/officeart/2005/8/layout/default"/>
    <dgm:cxn modelId="{6990B4CA-558E-4749-BF62-143B260FE922}" type="presParOf" srcId="{17EE1BE5-0A14-4CBC-923B-2F0EAFBB9CCE}" destId="{F68321F7-AD84-4478-AF8E-C3830A110C2D}" srcOrd="8" destOrd="0" presId="urn:microsoft.com/office/officeart/2005/8/layout/default"/>
  </dgm:cxnLst>
  <dgm:bg>
    <a:solidFill>
      <a:srgbClr val="FFFF00"/>
    </a:solidFill>
  </dgm:bg>
  <dgm:whole/>
</dgm:dataModel>
</file>

<file path=ppt/diagrams/layout1.xml><?xml version="1.0" encoding="utf-8"?>
<dgm:layoutDef xmlns:dgm="http://schemas.openxmlformats.org/drawingml/2006/diagram" xmlns:a="http://schemas.openxmlformats.org/drawingml/2006/main" uniqueId="urn:microsoft.com/office/officeart/2005/8/layout/default">
  <dgm:title val=""/>
  <dgm:desc val=""/>
  <dgm:catLst>
    <dgm:cat type="list" pri="1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52C03B60-6E8C-430E-ABEF-A182CBF545E7}" type="datetimeFigureOut">
              <a:rPr lang="en-US" smtClean="0"/>
              <a:pPr/>
              <a:t>08-Mar-21</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1BC6F99-2925-4E05-8D75-7F908A71B668}" type="slidenum">
              <a:rPr lang="en-US" smtClean="0"/>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51BC6F99-2925-4E05-8D75-7F908A71B668}" type="slidenum">
              <a:rPr lang="en-US" smtClean="0"/>
              <a:pPr/>
              <a:t>10</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34A1CF2-00D4-4331-B261-ED91FD8B8962}" type="datetimeFigureOut">
              <a:rPr lang="en-US" smtClean="0"/>
              <a:pPr/>
              <a:t>08-Mar-21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FC43E7-B81C-4352-AD52-6140D022EB7A}" type="slidenum">
              <a:rPr lang="en-US" smtClean="0"/>
              <a:pPr/>
              <a:t>‹#›</a:t>
            </a:fld>
            <a:endParaRPr lang="en-US"/>
          </a:p>
        </p:txBody>
      </p:sp>
    </p:spTree>
  </p:cSld>
  <p:clrMapOvr>
    <a:masterClrMapping/>
  </p:clrMapOvr>
  <p:transition>
    <p:split orient="vert"/>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4A1CF2-00D4-4331-B261-ED91FD8B8962}" type="datetimeFigureOut">
              <a:rPr lang="en-US" smtClean="0"/>
              <a:pPr/>
              <a:t>08-Mar-21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FC43E7-B81C-4352-AD52-6140D022EB7A}" type="slidenum">
              <a:rPr lang="en-US" smtClean="0"/>
              <a:pPr/>
              <a:t>‹#›</a:t>
            </a:fld>
            <a:endParaRPr lang="en-US"/>
          </a:p>
        </p:txBody>
      </p:sp>
    </p:spTree>
  </p:cSld>
  <p:clrMapOvr>
    <a:masterClrMapping/>
  </p:clrMapOvr>
  <p:transition>
    <p:split orient="vert"/>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4A1CF2-00D4-4331-B261-ED91FD8B8962}" type="datetimeFigureOut">
              <a:rPr lang="en-US" smtClean="0"/>
              <a:pPr/>
              <a:t>08-Mar-21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FC43E7-B81C-4352-AD52-6140D022EB7A}" type="slidenum">
              <a:rPr lang="en-US" smtClean="0"/>
              <a:pPr/>
              <a:t>‹#›</a:t>
            </a:fld>
            <a:endParaRPr lang="en-US"/>
          </a:p>
        </p:txBody>
      </p:sp>
    </p:spTree>
  </p:cSld>
  <p:clrMapOvr>
    <a:masterClrMapping/>
  </p:clrMapOvr>
  <p:transition>
    <p:split orient="vert"/>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34A1CF2-00D4-4331-B261-ED91FD8B8962}" type="datetimeFigureOut">
              <a:rPr lang="en-US" smtClean="0"/>
              <a:pPr/>
              <a:t>08-Mar-21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FC43E7-B81C-4352-AD52-6140D022EB7A}" type="slidenum">
              <a:rPr lang="en-US" smtClean="0"/>
              <a:pPr/>
              <a:t>‹#›</a:t>
            </a:fld>
            <a:endParaRPr lang="en-US"/>
          </a:p>
        </p:txBody>
      </p:sp>
    </p:spTree>
  </p:cSld>
  <p:clrMapOvr>
    <a:masterClrMapping/>
  </p:clrMapOvr>
  <p:transition>
    <p:split orient="vert"/>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34A1CF2-00D4-4331-B261-ED91FD8B8962}" type="datetimeFigureOut">
              <a:rPr lang="en-US" smtClean="0"/>
              <a:pPr/>
              <a:t>08-Mar-21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2FC43E7-B81C-4352-AD52-6140D022EB7A}" type="slidenum">
              <a:rPr lang="en-US" smtClean="0"/>
              <a:pPr/>
              <a:t>‹#›</a:t>
            </a:fld>
            <a:endParaRPr lang="en-US"/>
          </a:p>
        </p:txBody>
      </p:sp>
    </p:spTree>
  </p:cSld>
  <p:clrMapOvr>
    <a:masterClrMapping/>
  </p:clrMapOvr>
  <p:transition>
    <p:split orient="vert"/>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34A1CF2-00D4-4331-B261-ED91FD8B8962}" type="datetimeFigureOut">
              <a:rPr lang="en-US" smtClean="0"/>
              <a:pPr/>
              <a:t>08-Mar-21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FC43E7-B81C-4352-AD52-6140D022EB7A}" type="slidenum">
              <a:rPr lang="en-US" smtClean="0"/>
              <a:pPr/>
              <a:t>‹#›</a:t>
            </a:fld>
            <a:endParaRPr lang="en-US"/>
          </a:p>
        </p:txBody>
      </p:sp>
    </p:spTree>
  </p:cSld>
  <p:clrMapOvr>
    <a:masterClrMapping/>
  </p:clrMapOvr>
  <p:transition>
    <p:split orient="vert"/>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34A1CF2-00D4-4331-B261-ED91FD8B8962}" type="datetimeFigureOut">
              <a:rPr lang="en-US" smtClean="0"/>
              <a:pPr/>
              <a:t>08-Mar-21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2FC43E7-B81C-4352-AD52-6140D022EB7A}" type="slidenum">
              <a:rPr lang="en-US" smtClean="0"/>
              <a:pPr/>
              <a:t>‹#›</a:t>
            </a:fld>
            <a:endParaRPr lang="en-US"/>
          </a:p>
        </p:txBody>
      </p:sp>
    </p:spTree>
  </p:cSld>
  <p:clrMapOvr>
    <a:masterClrMapping/>
  </p:clrMapOvr>
  <p:transition>
    <p:split orient="vert"/>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34A1CF2-00D4-4331-B261-ED91FD8B8962}" type="datetimeFigureOut">
              <a:rPr lang="en-US" smtClean="0"/>
              <a:pPr/>
              <a:t>08-Mar-21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2FC43E7-B81C-4352-AD52-6140D022EB7A}" type="slidenum">
              <a:rPr lang="en-US" smtClean="0"/>
              <a:pPr/>
              <a:t>‹#›</a:t>
            </a:fld>
            <a:endParaRPr lang="en-US"/>
          </a:p>
        </p:txBody>
      </p:sp>
    </p:spTree>
  </p:cSld>
  <p:clrMapOvr>
    <a:masterClrMapping/>
  </p:clrMapOvr>
  <p:transition>
    <p:split orient="vert"/>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4A1CF2-00D4-4331-B261-ED91FD8B8962}" type="datetimeFigureOut">
              <a:rPr lang="en-US" smtClean="0"/>
              <a:pPr/>
              <a:t>08-Mar-21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2FC43E7-B81C-4352-AD52-6140D022EB7A}" type="slidenum">
              <a:rPr lang="en-US" smtClean="0"/>
              <a:pPr/>
              <a:t>‹#›</a:t>
            </a:fld>
            <a:endParaRPr lang="en-US"/>
          </a:p>
        </p:txBody>
      </p:sp>
    </p:spTree>
  </p:cSld>
  <p:clrMapOvr>
    <a:masterClrMapping/>
  </p:clrMapOvr>
  <p:transition>
    <p:split orient="vert"/>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4A1CF2-00D4-4331-B261-ED91FD8B8962}" type="datetimeFigureOut">
              <a:rPr lang="en-US" smtClean="0"/>
              <a:pPr/>
              <a:t>08-Mar-21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FC43E7-B81C-4352-AD52-6140D022EB7A}" type="slidenum">
              <a:rPr lang="en-US" smtClean="0"/>
              <a:pPr/>
              <a:t>‹#›</a:t>
            </a:fld>
            <a:endParaRPr lang="en-US"/>
          </a:p>
        </p:txBody>
      </p:sp>
    </p:spTree>
  </p:cSld>
  <p:clrMapOvr>
    <a:masterClrMapping/>
  </p:clrMapOvr>
  <p:transition>
    <p:split orient="vert"/>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34A1CF2-00D4-4331-B261-ED91FD8B8962}" type="datetimeFigureOut">
              <a:rPr lang="en-US" smtClean="0"/>
              <a:pPr/>
              <a:t>08-Mar-21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2FC43E7-B81C-4352-AD52-6140D022EB7A}" type="slidenum">
              <a:rPr lang="en-US" smtClean="0"/>
              <a:pPr/>
              <a:t>‹#›</a:t>
            </a:fld>
            <a:endParaRPr lang="en-US"/>
          </a:p>
        </p:txBody>
      </p:sp>
    </p:spTree>
  </p:cSld>
  <p:clrMapOvr>
    <a:masterClrMapping/>
  </p:clrMapOvr>
  <p:transition>
    <p:split orient="vert"/>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34A1CF2-00D4-4331-B261-ED91FD8B8962}" type="datetimeFigureOut">
              <a:rPr lang="en-US" smtClean="0"/>
              <a:pPr/>
              <a:t>08-Mar-21</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2FC43E7-B81C-4352-AD52-6140D022EB7A}"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ransition>
    <p:split orient="vert"/>
  </p:transition>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0" y="0"/>
            <a:ext cx="9144000" cy="1295400"/>
          </a:xfrm>
          <a:solidFill>
            <a:schemeClr val="accent6">
              <a:lumMod val="75000"/>
            </a:schemeClr>
          </a:solidFill>
        </p:spPr>
        <p:txBody>
          <a:bodyPr>
            <a:normAutofit fontScale="90000"/>
          </a:bodyPr>
          <a:lstStyle/>
          <a:p>
            <a:r>
              <a:rPr lang="en-US" dirty="0" smtClean="0"/>
              <a:t>UMAHIRI WA KUTAFSIRI KATIKA UANDISHI WA HABARI</a:t>
            </a:r>
            <a:endParaRPr lang="en-US" dirty="0"/>
          </a:p>
        </p:txBody>
      </p:sp>
      <p:graphicFrame>
        <p:nvGraphicFramePr>
          <p:cNvPr id="6" name="Content Placeholder 5"/>
          <p:cNvGraphicFramePr>
            <a:graphicFrameLocks noGrp="1"/>
          </p:cNvGraphicFramePr>
          <p:nvPr>
            <p:ph idx="1"/>
          </p:nvPr>
        </p:nvGraphicFramePr>
        <p:xfrm>
          <a:off x="0" y="1219200"/>
          <a:ext cx="9144000" cy="5638800"/>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cSld>
  <p:clrMapOvr>
    <a:masterClrMapping/>
  </p:clrMapOvr>
  <p:transition>
    <p:split orient="vert"/>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6019800"/>
          </a:xfrm>
        </p:spPr>
        <p:txBody>
          <a:bodyPr>
            <a:normAutofit lnSpcReduction="10000"/>
          </a:bodyPr>
          <a:lstStyle/>
          <a:p>
            <a:pPr>
              <a:buNone/>
            </a:pPr>
            <a:r>
              <a:rPr lang="en-US" sz="2800" b="1" dirty="0" smtClean="0">
                <a:solidFill>
                  <a:srgbClr val="FF0000"/>
                </a:solidFill>
              </a:rPr>
              <a:t>3. </a:t>
            </a:r>
            <a:r>
              <a:rPr lang="en-US" sz="2800" b="1" dirty="0" err="1" smtClean="0">
                <a:solidFill>
                  <a:srgbClr val="FF0000"/>
                </a:solidFill>
              </a:rPr>
              <a:t>Tafsiri</a:t>
            </a:r>
            <a:r>
              <a:rPr lang="en-US" sz="2800" b="1" dirty="0" smtClean="0">
                <a:solidFill>
                  <a:srgbClr val="FF0000"/>
                </a:solidFill>
              </a:rPr>
              <a:t> </a:t>
            </a:r>
            <a:r>
              <a:rPr lang="en-US" sz="2800" b="1" dirty="0" err="1" smtClean="0">
                <a:solidFill>
                  <a:srgbClr val="FF0000"/>
                </a:solidFill>
              </a:rPr>
              <a:t>kama</a:t>
            </a:r>
            <a:r>
              <a:rPr lang="en-US" sz="2800" b="1" dirty="0" smtClean="0">
                <a:solidFill>
                  <a:srgbClr val="FF0000"/>
                </a:solidFill>
              </a:rPr>
              <a:t> </a:t>
            </a:r>
            <a:r>
              <a:rPr lang="en-US" sz="2800" b="1" dirty="0" err="1" smtClean="0">
                <a:solidFill>
                  <a:srgbClr val="FF0000"/>
                </a:solidFill>
              </a:rPr>
              <a:t>njia</a:t>
            </a:r>
            <a:r>
              <a:rPr lang="en-US" sz="2800" b="1" dirty="0" smtClean="0">
                <a:solidFill>
                  <a:srgbClr val="FF0000"/>
                </a:solidFill>
              </a:rPr>
              <a:t> </a:t>
            </a:r>
            <a:r>
              <a:rPr lang="en-US" sz="2800" b="1" dirty="0" err="1" smtClean="0">
                <a:solidFill>
                  <a:srgbClr val="FF0000"/>
                </a:solidFill>
              </a:rPr>
              <a:t>ya</a:t>
            </a:r>
            <a:r>
              <a:rPr lang="en-US" sz="2800" b="1" dirty="0" smtClean="0">
                <a:solidFill>
                  <a:srgbClr val="FF0000"/>
                </a:solidFill>
              </a:rPr>
              <a:t> </a:t>
            </a:r>
            <a:r>
              <a:rPr lang="en-US" sz="2800" b="1" dirty="0" err="1" smtClean="0">
                <a:solidFill>
                  <a:srgbClr val="FF0000"/>
                </a:solidFill>
              </a:rPr>
              <a:t>kujifunza</a:t>
            </a:r>
            <a:r>
              <a:rPr lang="en-US" sz="2800" b="1" dirty="0" smtClean="0">
                <a:solidFill>
                  <a:srgbClr val="FF0000"/>
                </a:solidFill>
              </a:rPr>
              <a:t> </a:t>
            </a:r>
            <a:r>
              <a:rPr lang="en-US" sz="2800" b="1" dirty="0" err="1" smtClean="0">
                <a:solidFill>
                  <a:srgbClr val="FF0000"/>
                </a:solidFill>
              </a:rPr>
              <a:t>lugha</a:t>
            </a:r>
            <a:r>
              <a:rPr lang="en-US" sz="2800" b="1" dirty="0" smtClean="0">
                <a:solidFill>
                  <a:srgbClr val="FF0000"/>
                </a:solidFill>
              </a:rPr>
              <a:t>.</a:t>
            </a:r>
          </a:p>
          <a:p>
            <a:pPr>
              <a:buNone/>
            </a:pPr>
            <a:r>
              <a:rPr lang="en-US" sz="2000" dirty="0" err="1" smtClean="0"/>
              <a:t>Katika</a:t>
            </a:r>
            <a:r>
              <a:rPr lang="en-US" sz="2000" dirty="0" smtClean="0"/>
              <a:t> </a:t>
            </a:r>
            <a:r>
              <a:rPr lang="en-US" sz="2000" dirty="0" err="1" smtClean="0"/>
              <a:t>mchakato</a:t>
            </a:r>
            <a:r>
              <a:rPr lang="en-US" sz="2000" dirty="0" smtClean="0"/>
              <a:t> </a:t>
            </a:r>
            <a:r>
              <a:rPr lang="en-US" sz="2000" dirty="0" err="1" smtClean="0"/>
              <a:t>wa</a:t>
            </a:r>
            <a:r>
              <a:rPr lang="en-US" sz="2000" dirty="0" smtClean="0"/>
              <a:t> </a:t>
            </a:r>
            <a:r>
              <a:rPr lang="en-US" sz="2000" dirty="0" err="1" smtClean="0"/>
              <a:t>kutafsiri</a:t>
            </a:r>
            <a:r>
              <a:rPr lang="en-US" sz="2000" dirty="0" smtClean="0"/>
              <a:t>, </a:t>
            </a:r>
            <a:r>
              <a:rPr lang="en-US" sz="2000" dirty="0" err="1" smtClean="0"/>
              <a:t>ni</a:t>
            </a:r>
            <a:r>
              <a:rPr lang="en-US" sz="2000" dirty="0" smtClean="0"/>
              <a:t> </a:t>
            </a:r>
            <a:r>
              <a:rPr lang="en-US" sz="2000" dirty="0" err="1" smtClean="0"/>
              <a:t>lazima</a:t>
            </a:r>
            <a:r>
              <a:rPr lang="en-US" sz="2000" dirty="0" smtClean="0"/>
              <a:t> </a:t>
            </a:r>
            <a:r>
              <a:rPr lang="en-US" sz="2000" dirty="0" err="1" smtClean="0"/>
              <a:t>mfasiri</a:t>
            </a:r>
            <a:r>
              <a:rPr lang="en-US" sz="2000" dirty="0" smtClean="0"/>
              <a:t> </a:t>
            </a:r>
            <a:r>
              <a:rPr lang="en-US" sz="2000" dirty="0" err="1" smtClean="0"/>
              <a:t>apekue</a:t>
            </a:r>
            <a:r>
              <a:rPr lang="en-US" sz="2000" dirty="0" smtClean="0"/>
              <a:t> </a:t>
            </a:r>
            <a:r>
              <a:rPr lang="en-US" sz="2000" dirty="0" err="1" smtClean="0"/>
              <a:t>vitabu</a:t>
            </a:r>
            <a:r>
              <a:rPr lang="en-US" sz="2000" dirty="0" smtClean="0"/>
              <a:t> </a:t>
            </a:r>
            <a:r>
              <a:rPr lang="en-US" sz="2000" dirty="0" err="1" smtClean="0"/>
              <a:t>mbalimbali</a:t>
            </a:r>
            <a:r>
              <a:rPr lang="en-US" sz="2000" dirty="0" smtClean="0"/>
              <a:t> </a:t>
            </a:r>
            <a:r>
              <a:rPr lang="en-US" sz="2000" dirty="0" err="1" smtClean="0"/>
              <a:t>ili</a:t>
            </a:r>
            <a:r>
              <a:rPr lang="en-US" sz="2000" dirty="0" smtClean="0"/>
              <a:t> </a:t>
            </a:r>
            <a:r>
              <a:rPr lang="en-US" sz="2000" dirty="0" err="1" smtClean="0"/>
              <a:t>aweze</a:t>
            </a:r>
            <a:endParaRPr lang="en-US" sz="2000" dirty="0" smtClean="0"/>
          </a:p>
          <a:p>
            <a:pPr>
              <a:buNone/>
            </a:pPr>
            <a:r>
              <a:rPr lang="en-US" sz="2000" dirty="0" err="1" smtClean="0"/>
              <a:t>kujua</a:t>
            </a:r>
            <a:r>
              <a:rPr lang="en-US" sz="2000" dirty="0" smtClean="0"/>
              <a:t> </a:t>
            </a:r>
            <a:r>
              <a:rPr lang="en-US" sz="2000" dirty="0" err="1" smtClean="0"/>
              <a:t>mengi</a:t>
            </a:r>
            <a:r>
              <a:rPr lang="en-US" sz="2000" dirty="0" smtClean="0"/>
              <a:t> </a:t>
            </a:r>
            <a:r>
              <a:rPr lang="en-US" sz="2000" dirty="0" err="1" smtClean="0"/>
              <a:t>kuhusu</a:t>
            </a:r>
            <a:r>
              <a:rPr lang="en-US" sz="2000" dirty="0" smtClean="0"/>
              <a:t> </a:t>
            </a:r>
            <a:r>
              <a:rPr lang="en-US" sz="2000" dirty="0" err="1" smtClean="0"/>
              <a:t>lugha</a:t>
            </a:r>
            <a:r>
              <a:rPr lang="en-US" sz="2000" dirty="0" smtClean="0"/>
              <a:t> </a:t>
            </a:r>
            <a:r>
              <a:rPr lang="en-US" sz="2000" dirty="0" err="1" smtClean="0"/>
              <a:t>ile</a:t>
            </a:r>
            <a:r>
              <a:rPr lang="en-US" sz="2000" dirty="0" smtClean="0"/>
              <a:t> </a:t>
            </a:r>
            <a:r>
              <a:rPr lang="en-US" sz="2000" dirty="0" err="1" smtClean="0"/>
              <a:t>anayotaka</a:t>
            </a:r>
            <a:r>
              <a:rPr lang="en-US" sz="2000" dirty="0" smtClean="0"/>
              <a:t> </a:t>
            </a:r>
            <a:r>
              <a:rPr lang="en-US" sz="2000" dirty="0" err="1" smtClean="0"/>
              <a:t>kuifanyia</a:t>
            </a:r>
            <a:r>
              <a:rPr lang="en-US" sz="2000" dirty="0" smtClean="0"/>
              <a:t> </a:t>
            </a:r>
            <a:r>
              <a:rPr lang="en-US" sz="2000" dirty="0" err="1" smtClean="0"/>
              <a:t>kazi</a:t>
            </a:r>
            <a:r>
              <a:rPr lang="en-US" sz="2000" dirty="0" smtClean="0"/>
              <a:t>. </a:t>
            </a:r>
            <a:r>
              <a:rPr lang="en-US" sz="2000" dirty="0" err="1" smtClean="0"/>
              <a:t>Vipengele</a:t>
            </a:r>
            <a:r>
              <a:rPr lang="en-US" sz="2000" dirty="0" smtClean="0"/>
              <a:t> </a:t>
            </a:r>
            <a:r>
              <a:rPr lang="en-US" sz="2000" dirty="0" err="1" smtClean="0"/>
              <a:t>vya</a:t>
            </a:r>
            <a:r>
              <a:rPr lang="en-US" sz="2000" dirty="0" smtClean="0"/>
              <a:t> </a:t>
            </a:r>
            <a:r>
              <a:rPr lang="en-US" sz="2000" dirty="0" err="1" smtClean="0"/>
              <a:t>lugha</a:t>
            </a:r>
            <a:r>
              <a:rPr lang="en-US" sz="2000" dirty="0" smtClean="0"/>
              <a:t> </a:t>
            </a:r>
            <a:r>
              <a:rPr lang="en-US" sz="2000" dirty="0" err="1" smtClean="0"/>
              <a:t>kama</a:t>
            </a:r>
            <a:r>
              <a:rPr lang="en-US" sz="2000" dirty="0" smtClean="0"/>
              <a:t> vile</a:t>
            </a:r>
          </a:p>
          <a:p>
            <a:pPr>
              <a:buNone/>
            </a:pPr>
            <a:r>
              <a:rPr lang="en-US" sz="2000" dirty="0" err="1" smtClean="0"/>
              <a:t>msamiati</a:t>
            </a:r>
            <a:r>
              <a:rPr lang="en-US" sz="2000" dirty="0" smtClean="0"/>
              <a:t>, </a:t>
            </a:r>
            <a:r>
              <a:rPr lang="en-US" sz="2000" dirty="0" err="1" smtClean="0"/>
              <a:t>maana</a:t>
            </a:r>
            <a:r>
              <a:rPr lang="en-US" sz="2000" dirty="0" smtClean="0"/>
              <a:t>, </a:t>
            </a:r>
            <a:r>
              <a:rPr lang="en-US" sz="2000" dirty="0" err="1" smtClean="0"/>
              <a:t>miundo</a:t>
            </a:r>
            <a:r>
              <a:rPr lang="en-US" sz="2000" dirty="0" smtClean="0"/>
              <a:t> </a:t>
            </a:r>
            <a:r>
              <a:rPr lang="en-US" sz="2000" dirty="0" err="1" smtClean="0"/>
              <a:t>na</a:t>
            </a:r>
            <a:r>
              <a:rPr lang="en-US" sz="2000" dirty="0" smtClean="0"/>
              <a:t> </a:t>
            </a:r>
            <a:r>
              <a:rPr lang="en-US" sz="2000" dirty="0" err="1" smtClean="0"/>
              <a:t>maumbo</a:t>
            </a:r>
            <a:r>
              <a:rPr lang="en-US" sz="2000" dirty="0" smtClean="0"/>
              <a:t> </a:t>
            </a:r>
            <a:r>
              <a:rPr lang="en-US" sz="2000" dirty="0" err="1" smtClean="0"/>
              <a:t>ya</a:t>
            </a:r>
            <a:r>
              <a:rPr lang="en-US" sz="2000" dirty="0" smtClean="0"/>
              <a:t> </a:t>
            </a:r>
            <a:r>
              <a:rPr lang="en-US" sz="2000" dirty="0" err="1" smtClean="0"/>
              <a:t>lugha</a:t>
            </a:r>
            <a:r>
              <a:rPr lang="en-US" sz="2000" dirty="0" smtClean="0"/>
              <a:t> </a:t>
            </a:r>
            <a:r>
              <a:rPr lang="en-US" sz="2000" dirty="0" err="1" smtClean="0"/>
              <a:t>husika</a:t>
            </a:r>
            <a:r>
              <a:rPr lang="en-US" sz="2000" dirty="0" smtClean="0"/>
              <a:t> </a:t>
            </a:r>
            <a:r>
              <a:rPr lang="en-US" sz="2000" dirty="0" err="1" smtClean="0"/>
              <a:t>lazima</a:t>
            </a:r>
            <a:r>
              <a:rPr lang="en-US" sz="2000" dirty="0" smtClean="0"/>
              <a:t> </a:t>
            </a:r>
            <a:r>
              <a:rPr lang="en-US" sz="2000" dirty="0" err="1" smtClean="0"/>
              <a:t>vichunguzwe</a:t>
            </a:r>
            <a:r>
              <a:rPr lang="en-US" sz="2000" dirty="0" smtClean="0"/>
              <a:t> </a:t>
            </a:r>
            <a:r>
              <a:rPr lang="en-US" sz="2000" dirty="0" err="1" smtClean="0"/>
              <a:t>kabla</a:t>
            </a:r>
            <a:r>
              <a:rPr lang="en-US" sz="2000" dirty="0" smtClean="0"/>
              <a:t> </a:t>
            </a:r>
            <a:r>
              <a:rPr lang="en-US" sz="2000" dirty="0" err="1" smtClean="0"/>
              <a:t>ya</a:t>
            </a:r>
            <a:endParaRPr lang="en-US" sz="2000" dirty="0" smtClean="0"/>
          </a:p>
          <a:p>
            <a:pPr>
              <a:buNone/>
            </a:pPr>
            <a:r>
              <a:rPr lang="en-US" sz="2000" dirty="0" err="1" smtClean="0"/>
              <a:t>kufanya</a:t>
            </a:r>
            <a:r>
              <a:rPr lang="en-US" sz="2000" dirty="0" smtClean="0"/>
              <a:t> </a:t>
            </a:r>
            <a:r>
              <a:rPr lang="en-US" sz="2000" dirty="0" err="1" smtClean="0"/>
              <a:t>tafsiri</a:t>
            </a:r>
            <a:r>
              <a:rPr lang="en-US" sz="2000" dirty="0" smtClean="0"/>
              <a:t>.</a:t>
            </a:r>
          </a:p>
          <a:p>
            <a:pPr>
              <a:buNone/>
            </a:pPr>
            <a:endParaRPr lang="en-US" sz="2000" dirty="0" smtClean="0"/>
          </a:p>
          <a:p>
            <a:pPr>
              <a:buNone/>
            </a:pPr>
            <a:r>
              <a:rPr lang="en-US" sz="2800" b="1" dirty="0" smtClean="0">
                <a:solidFill>
                  <a:srgbClr val="FF0000"/>
                </a:solidFill>
              </a:rPr>
              <a:t>4. </a:t>
            </a:r>
            <a:r>
              <a:rPr lang="en-US" sz="2800" b="1" dirty="0" err="1" smtClean="0">
                <a:solidFill>
                  <a:srgbClr val="FF0000"/>
                </a:solidFill>
              </a:rPr>
              <a:t>Tafsiri</a:t>
            </a:r>
            <a:r>
              <a:rPr lang="en-US" sz="2800" b="1" dirty="0" smtClean="0">
                <a:solidFill>
                  <a:srgbClr val="FF0000"/>
                </a:solidFill>
              </a:rPr>
              <a:t> </a:t>
            </a:r>
            <a:r>
              <a:rPr lang="en-US" sz="2800" b="1" dirty="0" err="1" smtClean="0">
                <a:solidFill>
                  <a:srgbClr val="FF0000"/>
                </a:solidFill>
              </a:rPr>
              <a:t>kama</a:t>
            </a:r>
            <a:r>
              <a:rPr lang="en-US" sz="2800" b="1" dirty="0" smtClean="0">
                <a:solidFill>
                  <a:srgbClr val="FF0000"/>
                </a:solidFill>
              </a:rPr>
              <a:t> </a:t>
            </a:r>
            <a:r>
              <a:rPr lang="en-US" sz="2800" b="1" dirty="0" err="1" smtClean="0">
                <a:solidFill>
                  <a:srgbClr val="FF0000"/>
                </a:solidFill>
              </a:rPr>
              <a:t>kiliwazo</a:t>
            </a:r>
            <a:r>
              <a:rPr lang="en-US" sz="2800" b="1" dirty="0" smtClean="0">
                <a:solidFill>
                  <a:srgbClr val="FF0000"/>
                </a:solidFill>
              </a:rPr>
              <a:t> cha </a:t>
            </a:r>
            <a:r>
              <a:rPr lang="en-US" sz="2800" b="1" dirty="0" err="1" smtClean="0">
                <a:solidFill>
                  <a:srgbClr val="FF0000"/>
                </a:solidFill>
              </a:rPr>
              <a:t>nafsi</a:t>
            </a:r>
            <a:r>
              <a:rPr lang="en-US" sz="2800" b="1" dirty="0" smtClean="0">
                <a:solidFill>
                  <a:srgbClr val="FF0000"/>
                </a:solidFill>
              </a:rPr>
              <a:t> </a:t>
            </a:r>
            <a:r>
              <a:rPr lang="en-US" sz="2800" b="1" dirty="0" err="1" smtClean="0">
                <a:solidFill>
                  <a:srgbClr val="FF0000"/>
                </a:solidFill>
              </a:rPr>
              <a:t>ya</a:t>
            </a:r>
            <a:r>
              <a:rPr lang="en-US" sz="2800" b="1" dirty="0" smtClean="0">
                <a:solidFill>
                  <a:srgbClr val="FF0000"/>
                </a:solidFill>
              </a:rPr>
              <a:t> </a:t>
            </a:r>
            <a:r>
              <a:rPr lang="en-US" sz="2800" b="1" dirty="0" err="1" smtClean="0">
                <a:solidFill>
                  <a:srgbClr val="FF0000"/>
                </a:solidFill>
              </a:rPr>
              <a:t>mfasiri</a:t>
            </a:r>
            <a:r>
              <a:rPr lang="en-US" sz="2800" b="1" dirty="0" smtClean="0">
                <a:solidFill>
                  <a:srgbClr val="FF0000"/>
                </a:solidFill>
              </a:rPr>
              <a:t>.</a:t>
            </a:r>
          </a:p>
          <a:p>
            <a:pPr>
              <a:buNone/>
            </a:pPr>
            <a:r>
              <a:rPr lang="en-US" sz="2000" dirty="0" err="1" smtClean="0"/>
              <a:t>Zoezi</a:t>
            </a:r>
            <a:r>
              <a:rPr lang="en-US" sz="2000" dirty="0" smtClean="0"/>
              <a:t> la </a:t>
            </a:r>
            <a:r>
              <a:rPr lang="en-US" sz="2000" dirty="0" err="1" smtClean="0"/>
              <a:t>kutafsiri</a:t>
            </a:r>
            <a:r>
              <a:rPr lang="en-US" sz="2000" dirty="0" smtClean="0"/>
              <a:t> </a:t>
            </a:r>
            <a:r>
              <a:rPr lang="en-US" sz="2000" dirty="0" err="1" smtClean="0"/>
              <a:t>ni</a:t>
            </a:r>
            <a:r>
              <a:rPr lang="en-US" sz="2000" dirty="0" smtClean="0"/>
              <a:t> </a:t>
            </a:r>
            <a:r>
              <a:rPr lang="en-US" sz="2000" dirty="0" err="1" smtClean="0"/>
              <a:t>gumu</a:t>
            </a:r>
            <a:r>
              <a:rPr lang="en-US" sz="2000" dirty="0" smtClean="0"/>
              <a:t> </a:t>
            </a:r>
            <a:r>
              <a:rPr lang="en-US" sz="2000" dirty="0" err="1" smtClean="0"/>
              <a:t>na</a:t>
            </a:r>
            <a:r>
              <a:rPr lang="en-US" sz="2000" dirty="0" smtClean="0"/>
              <a:t> </a:t>
            </a:r>
            <a:r>
              <a:rPr lang="en-US" sz="2000" dirty="0" err="1" smtClean="0"/>
              <a:t>lina</a:t>
            </a:r>
            <a:r>
              <a:rPr lang="en-US" sz="2000" dirty="0" smtClean="0"/>
              <a:t> </a:t>
            </a:r>
            <a:r>
              <a:rPr lang="en-US" sz="2000" dirty="0" err="1" smtClean="0"/>
              <a:t>changamoto</a:t>
            </a:r>
            <a:r>
              <a:rPr lang="en-US" sz="2000" dirty="0" smtClean="0"/>
              <a:t> </a:t>
            </a:r>
            <a:r>
              <a:rPr lang="en-US" sz="2000" dirty="0" err="1" smtClean="0"/>
              <a:t>nyingi</a:t>
            </a:r>
            <a:r>
              <a:rPr lang="en-US" sz="2000" dirty="0" smtClean="0"/>
              <a:t> </a:t>
            </a:r>
            <a:r>
              <a:rPr lang="en-US" sz="2000" dirty="0" err="1" smtClean="0"/>
              <a:t>kama</a:t>
            </a:r>
            <a:r>
              <a:rPr lang="en-US" sz="2000" dirty="0" smtClean="0"/>
              <a:t> vile </a:t>
            </a:r>
            <a:r>
              <a:rPr lang="en-US" sz="2000" dirty="0" err="1" smtClean="0"/>
              <a:t>kupata</a:t>
            </a:r>
            <a:r>
              <a:rPr lang="en-US" sz="2000" dirty="0" smtClean="0"/>
              <a:t> </a:t>
            </a:r>
            <a:r>
              <a:rPr lang="en-US" sz="2000" dirty="0" err="1" smtClean="0"/>
              <a:t>visawe</a:t>
            </a:r>
            <a:r>
              <a:rPr lang="en-US" sz="2000" dirty="0" smtClean="0"/>
              <a:t> </a:t>
            </a:r>
            <a:r>
              <a:rPr lang="en-US" sz="2000" dirty="0" err="1" smtClean="0"/>
              <a:t>sahihi</a:t>
            </a:r>
            <a:r>
              <a:rPr lang="en-US" sz="2000" dirty="0" smtClean="0"/>
              <a:t> </a:t>
            </a:r>
            <a:r>
              <a:rPr lang="en-US" sz="2000" dirty="0" err="1" smtClean="0"/>
              <a:t>vya</a:t>
            </a:r>
            <a:endParaRPr lang="en-US" sz="2000" dirty="0" smtClean="0"/>
          </a:p>
          <a:p>
            <a:pPr>
              <a:buNone/>
            </a:pPr>
            <a:r>
              <a:rPr lang="en-US" sz="2000" dirty="0" err="1" smtClean="0"/>
              <a:t>lugha</a:t>
            </a:r>
            <a:r>
              <a:rPr lang="en-US" sz="2000" dirty="0" smtClean="0"/>
              <a:t>  </a:t>
            </a:r>
            <a:r>
              <a:rPr lang="en-US" sz="2000" dirty="0" err="1" smtClean="0"/>
              <a:t>lengwa</a:t>
            </a:r>
            <a:r>
              <a:rPr lang="en-US" sz="2000" dirty="0" smtClean="0"/>
              <a:t>, </a:t>
            </a:r>
            <a:r>
              <a:rPr lang="en-US" sz="2000" dirty="0" err="1" smtClean="0"/>
              <a:t>miundo</a:t>
            </a:r>
            <a:r>
              <a:rPr lang="en-US" sz="2000" dirty="0" smtClean="0"/>
              <a:t> </a:t>
            </a:r>
            <a:r>
              <a:rPr lang="en-US" sz="2000" dirty="0" err="1" smtClean="0"/>
              <a:t>pamoja</a:t>
            </a:r>
            <a:r>
              <a:rPr lang="en-US" sz="2000" dirty="0" smtClean="0"/>
              <a:t> </a:t>
            </a:r>
            <a:r>
              <a:rPr lang="en-US" sz="2000" dirty="0" err="1" smtClean="0"/>
              <a:t>na</a:t>
            </a:r>
            <a:r>
              <a:rPr lang="en-US" sz="2000" dirty="0" smtClean="0"/>
              <a:t> </a:t>
            </a:r>
            <a:r>
              <a:rPr lang="en-US" sz="2000" dirty="0" err="1" smtClean="0"/>
              <a:t>mitindo</a:t>
            </a:r>
            <a:r>
              <a:rPr lang="en-US" sz="2000" dirty="0" smtClean="0"/>
              <a:t> </a:t>
            </a:r>
            <a:r>
              <a:rPr lang="en-US" sz="2000" dirty="0" err="1" smtClean="0"/>
              <a:t>yake</a:t>
            </a:r>
            <a:r>
              <a:rPr lang="en-US" sz="2000" dirty="0" smtClean="0"/>
              <a:t>. </a:t>
            </a:r>
            <a:r>
              <a:rPr lang="en-US" sz="2000" dirty="0" err="1" smtClean="0"/>
              <a:t>Mfasiri</a:t>
            </a:r>
            <a:r>
              <a:rPr lang="en-US" sz="2000" dirty="0" smtClean="0"/>
              <a:t> </a:t>
            </a:r>
            <a:r>
              <a:rPr lang="en-US" sz="2000" dirty="0" err="1" smtClean="0"/>
              <a:t>anapopata</a:t>
            </a:r>
            <a:r>
              <a:rPr lang="en-US" sz="2000" dirty="0" smtClean="0"/>
              <a:t> </a:t>
            </a:r>
            <a:r>
              <a:rPr lang="en-US" sz="2000" dirty="0" err="1" smtClean="0"/>
              <a:t>ufumbuzi</a:t>
            </a:r>
            <a:r>
              <a:rPr lang="en-US" sz="2000" dirty="0" smtClean="0"/>
              <a:t> </a:t>
            </a:r>
            <a:r>
              <a:rPr lang="en-US" sz="2000" dirty="0" err="1" smtClean="0"/>
              <a:t>wa</a:t>
            </a:r>
            <a:endParaRPr lang="en-US" sz="2000" dirty="0" smtClean="0"/>
          </a:p>
          <a:p>
            <a:pPr>
              <a:buNone/>
            </a:pPr>
            <a:r>
              <a:rPr lang="en-US" sz="2000" dirty="0" smtClean="0"/>
              <a:t>mambo </a:t>
            </a:r>
            <a:r>
              <a:rPr lang="en-US" sz="2000" dirty="0" err="1" smtClean="0"/>
              <a:t>haya</a:t>
            </a:r>
            <a:r>
              <a:rPr lang="en-US" sz="2000" dirty="0" smtClean="0"/>
              <a:t> </a:t>
            </a:r>
            <a:r>
              <a:rPr lang="en-US" sz="2000" dirty="0" err="1" smtClean="0"/>
              <a:t>wakati</a:t>
            </a:r>
            <a:r>
              <a:rPr lang="en-US" sz="2000" dirty="0" smtClean="0"/>
              <a:t> </a:t>
            </a:r>
            <a:r>
              <a:rPr lang="en-US" sz="2000" dirty="0" err="1" smtClean="0"/>
              <a:t>wa</a:t>
            </a:r>
            <a:r>
              <a:rPr lang="en-US" sz="2000" dirty="0" smtClean="0"/>
              <a:t> </a:t>
            </a:r>
            <a:r>
              <a:rPr lang="en-US" sz="2000" dirty="0" err="1" smtClean="0"/>
              <a:t>kufasiri</a:t>
            </a:r>
            <a:r>
              <a:rPr lang="en-US" sz="2000" dirty="0" smtClean="0"/>
              <a:t> </a:t>
            </a:r>
            <a:r>
              <a:rPr lang="en-US" sz="2000" dirty="0" err="1" smtClean="0"/>
              <a:t>hufarijika</a:t>
            </a:r>
            <a:r>
              <a:rPr lang="en-US" sz="2000" dirty="0" smtClean="0"/>
              <a:t> </a:t>
            </a:r>
            <a:r>
              <a:rPr lang="en-US" sz="2000" dirty="0" err="1" smtClean="0"/>
              <a:t>moyoni</a:t>
            </a:r>
            <a:r>
              <a:rPr lang="en-US" sz="2000" dirty="0" smtClean="0"/>
              <a:t> </a:t>
            </a:r>
            <a:r>
              <a:rPr lang="en-US" sz="2000" dirty="0" err="1" smtClean="0"/>
              <a:t>mwake</a:t>
            </a:r>
            <a:r>
              <a:rPr lang="en-US" sz="2000" dirty="0" smtClean="0"/>
              <a:t> </a:t>
            </a:r>
            <a:r>
              <a:rPr lang="en-US" sz="2000" dirty="0" err="1" smtClean="0"/>
              <a:t>kwani</a:t>
            </a:r>
            <a:r>
              <a:rPr lang="en-US" sz="2000" dirty="0" smtClean="0"/>
              <a:t> </a:t>
            </a:r>
            <a:r>
              <a:rPr lang="en-US" sz="2000" dirty="0" err="1" smtClean="0"/>
              <a:t>anahisi</a:t>
            </a:r>
            <a:r>
              <a:rPr lang="en-US" sz="2000" dirty="0" smtClean="0"/>
              <a:t> </a:t>
            </a:r>
            <a:r>
              <a:rPr lang="en-US" sz="2000" dirty="0" err="1" smtClean="0"/>
              <a:t>ametua</a:t>
            </a:r>
            <a:r>
              <a:rPr lang="en-US" sz="2000" dirty="0" smtClean="0"/>
              <a:t> </a:t>
            </a:r>
            <a:r>
              <a:rPr lang="en-US" sz="2000" dirty="0" err="1" smtClean="0"/>
              <a:t>mzigo</a:t>
            </a:r>
            <a:endParaRPr lang="en-US" sz="2000" dirty="0" smtClean="0"/>
          </a:p>
          <a:p>
            <a:pPr>
              <a:buNone/>
            </a:pPr>
            <a:r>
              <a:rPr lang="en-US" sz="2000" dirty="0" err="1" smtClean="0"/>
              <a:t>mzito</a:t>
            </a:r>
            <a:r>
              <a:rPr lang="en-US" sz="2000" dirty="0" smtClean="0"/>
              <a:t> </a:t>
            </a:r>
            <a:r>
              <a:rPr lang="en-US" sz="2000" dirty="0" err="1" smtClean="0"/>
              <a:t>kwake</a:t>
            </a:r>
            <a:r>
              <a:rPr lang="en-US" sz="2000" dirty="0" smtClean="0"/>
              <a:t>. </a:t>
            </a:r>
            <a:r>
              <a:rPr lang="en-US" sz="2000" dirty="0" err="1" smtClean="0"/>
              <a:t>Faraja</a:t>
            </a:r>
            <a:r>
              <a:rPr lang="en-US" sz="2000" dirty="0" smtClean="0"/>
              <a:t> </a:t>
            </a:r>
            <a:r>
              <a:rPr lang="en-US" sz="2000" dirty="0" err="1" smtClean="0"/>
              <a:t>hii</a:t>
            </a:r>
            <a:r>
              <a:rPr lang="en-US" sz="2000" dirty="0" smtClean="0"/>
              <a:t> </a:t>
            </a:r>
            <a:r>
              <a:rPr lang="en-US" sz="2000" dirty="0" err="1" smtClean="0"/>
              <a:t>humpa</a:t>
            </a:r>
            <a:r>
              <a:rPr lang="en-US" sz="2000" dirty="0" smtClean="0"/>
              <a:t> </a:t>
            </a:r>
            <a:r>
              <a:rPr lang="en-US" sz="2000" dirty="0" err="1" smtClean="0"/>
              <a:t>nguvu</a:t>
            </a:r>
            <a:r>
              <a:rPr lang="en-US" sz="2000" dirty="0" smtClean="0"/>
              <a:t> </a:t>
            </a:r>
            <a:r>
              <a:rPr lang="en-US" sz="2000" dirty="0" err="1" smtClean="0"/>
              <a:t>ya</a:t>
            </a:r>
            <a:r>
              <a:rPr lang="en-US" sz="2000" dirty="0" smtClean="0"/>
              <a:t> </a:t>
            </a:r>
            <a:r>
              <a:rPr lang="en-US" sz="2000" dirty="0" err="1" smtClean="0"/>
              <a:t>kuipenda</a:t>
            </a:r>
            <a:r>
              <a:rPr lang="en-US" sz="2000" dirty="0" smtClean="0"/>
              <a:t> </a:t>
            </a:r>
            <a:r>
              <a:rPr lang="en-US" sz="2000" dirty="0" err="1" smtClean="0"/>
              <a:t>kazi</a:t>
            </a:r>
            <a:r>
              <a:rPr lang="en-US" sz="2000" dirty="0" smtClean="0"/>
              <a:t> </a:t>
            </a:r>
            <a:r>
              <a:rPr lang="en-US" sz="2000" dirty="0" err="1" smtClean="0"/>
              <a:t>yake</a:t>
            </a:r>
            <a:r>
              <a:rPr lang="en-US" sz="2000" dirty="0" smtClean="0"/>
              <a:t> </a:t>
            </a:r>
            <a:r>
              <a:rPr lang="en-US" sz="2000" dirty="0" err="1" smtClean="0"/>
              <a:t>na</a:t>
            </a:r>
            <a:r>
              <a:rPr lang="en-US" sz="2000" dirty="0" smtClean="0"/>
              <a:t> </a:t>
            </a:r>
            <a:r>
              <a:rPr lang="en-US" sz="2000" dirty="0" err="1" smtClean="0"/>
              <a:t>kuzidi</a:t>
            </a:r>
            <a:r>
              <a:rPr lang="en-US" sz="2000" dirty="0" smtClean="0"/>
              <a:t> </a:t>
            </a:r>
            <a:r>
              <a:rPr lang="en-US" sz="2000" dirty="0" err="1" smtClean="0"/>
              <a:t>kusonga</a:t>
            </a:r>
            <a:r>
              <a:rPr lang="en-US" sz="2000" dirty="0" smtClean="0"/>
              <a:t> </a:t>
            </a:r>
            <a:r>
              <a:rPr lang="en-US" sz="2000" dirty="0" err="1" smtClean="0"/>
              <a:t>mbele</a:t>
            </a:r>
            <a:r>
              <a:rPr lang="en-US" sz="2000" dirty="0" smtClean="0"/>
              <a:t>.</a:t>
            </a:r>
          </a:p>
          <a:p>
            <a:pPr>
              <a:buNone/>
            </a:pPr>
            <a:endParaRPr lang="en-US" sz="2000" dirty="0" smtClean="0"/>
          </a:p>
          <a:p>
            <a:pPr>
              <a:buNone/>
            </a:pPr>
            <a:r>
              <a:rPr lang="en-US" sz="2400" b="1" dirty="0" smtClean="0">
                <a:solidFill>
                  <a:srgbClr val="FF0000"/>
                </a:solidFill>
              </a:rPr>
              <a:t>5. </a:t>
            </a:r>
            <a:r>
              <a:rPr lang="en-US" sz="2400" b="1" dirty="0" err="1" smtClean="0">
                <a:solidFill>
                  <a:srgbClr val="FF0000"/>
                </a:solidFill>
              </a:rPr>
              <a:t>Hupanua</a:t>
            </a:r>
            <a:r>
              <a:rPr lang="en-US" sz="2400" b="1" dirty="0" smtClean="0">
                <a:solidFill>
                  <a:srgbClr val="FF0000"/>
                </a:solidFill>
              </a:rPr>
              <a:t> </a:t>
            </a:r>
            <a:r>
              <a:rPr lang="en-US" sz="2400" b="1" dirty="0" err="1" smtClean="0">
                <a:solidFill>
                  <a:srgbClr val="FF0000"/>
                </a:solidFill>
              </a:rPr>
              <a:t>mawazo</a:t>
            </a:r>
            <a:r>
              <a:rPr lang="en-US" sz="2400" b="1" dirty="0" smtClean="0">
                <a:solidFill>
                  <a:srgbClr val="FF0000"/>
                </a:solidFill>
              </a:rPr>
              <a:t> </a:t>
            </a:r>
            <a:r>
              <a:rPr lang="en-US" sz="2400" b="1" dirty="0" err="1" smtClean="0">
                <a:solidFill>
                  <a:srgbClr val="FF0000"/>
                </a:solidFill>
              </a:rPr>
              <a:t>na</a:t>
            </a:r>
            <a:r>
              <a:rPr lang="en-US" sz="2400" b="1" dirty="0" smtClean="0">
                <a:solidFill>
                  <a:srgbClr val="FF0000"/>
                </a:solidFill>
              </a:rPr>
              <a:t> </a:t>
            </a:r>
            <a:r>
              <a:rPr lang="en-US" sz="2400" b="1" dirty="0" err="1" smtClean="0">
                <a:solidFill>
                  <a:srgbClr val="FF0000"/>
                </a:solidFill>
              </a:rPr>
              <a:t>fikra</a:t>
            </a:r>
            <a:r>
              <a:rPr lang="en-US" sz="2400" b="1" dirty="0" smtClean="0">
                <a:solidFill>
                  <a:srgbClr val="FF0000"/>
                </a:solidFill>
              </a:rPr>
              <a:t> </a:t>
            </a:r>
            <a:r>
              <a:rPr lang="en-US" sz="2400" b="1" dirty="0" err="1" smtClean="0">
                <a:solidFill>
                  <a:srgbClr val="FF0000"/>
                </a:solidFill>
              </a:rPr>
              <a:t>za</a:t>
            </a:r>
            <a:r>
              <a:rPr lang="en-US" sz="2400" b="1" dirty="0" smtClean="0">
                <a:solidFill>
                  <a:srgbClr val="FF0000"/>
                </a:solidFill>
              </a:rPr>
              <a:t> </a:t>
            </a:r>
            <a:r>
              <a:rPr lang="en-US" sz="2400" b="1" dirty="0" err="1" smtClean="0">
                <a:solidFill>
                  <a:srgbClr val="FF0000"/>
                </a:solidFill>
              </a:rPr>
              <a:t>wasomaji</a:t>
            </a:r>
            <a:r>
              <a:rPr lang="en-US" sz="2400" b="1" dirty="0" smtClean="0">
                <a:solidFill>
                  <a:srgbClr val="FF0000"/>
                </a:solidFill>
              </a:rPr>
              <a:t>. </a:t>
            </a:r>
          </a:p>
          <a:p>
            <a:pPr>
              <a:buNone/>
            </a:pPr>
            <a:r>
              <a:rPr lang="en-US" sz="2000" dirty="0" err="1" smtClean="0"/>
              <a:t>Wasomaji</a:t>
            </a:r>
            <a:r>
              <a:rPr lang="en-US" sz="2000" dirty="0" smtClean="0"/>
              <a:t> </a:t>
            </a:r>
            <a:r>
              <a:rPr lang="en-US" sz="2000" dirty="0" err="1" smtClean="0"/>
              <a:t>hupata</a:t>
            </a:r>
            <a:r>
              <a:rPr lang="en-US" sz="2000" dirty="0" smtClean="0"/>
              <a:t> </a:t>
            </a:r>
            <a:r>
              <a:rPr lang="en-US" sz="2000" dirty="0" err="1" smtClean="0"/>
              <a:t>kujifunza</a:t>
            </a:r>
            <a:r>
              <a:rPr lang="en-US" sz="2000" dirty="0" smtClean="0"/>
              <a:t> </a:t>
            </a:r>
            <a:r>
              <a:rPr lang="en-US" sz="2000" dirty="0" err="1" smtClean="0"/>
              <a:t>mitindo</a:t>
            </a:r>
            <a:r>
              <a:rPr lang="en-US" sz="2000" dirty="0" smtClean="0"/>
              <a:t> </a:t>
            </a:r>
            <a:r>
              <a:rPr lang="en-US" sz="2000" dirty="0" err="1" smtClean="0"/>
              <a:t>mbalimbali</a:t>
            </a:r>
            <a:r>
              <a:rPr lang="en-US" sz="2000" dirty="0" smtClean="0"/>
              <a:t> </a:t>
            </a:r>
            <a:r>
              <a:rPr lang="en-US" sz="2000" dirty="0" err="1" smtClean="0"/>
              <a:t>ya</a:t>
            </a:r>
            <a:r>
              <a:rPr lang="en-US" sz="2000" dirty="0" smtClean="0"/>
              <a:t> </a:t>
            </a:r>
            <a:r>
              <a:rPr lang="en-US" sz="2000" dirty="0" err="1" smtClean="0"/>
              <a:t>lugha</a:t>
            </a:r>
            <a:r>
              <a:rPr lang="en-US" sz="2000" dirty="0" smtClean="0"/>
              <a:t> </a:t>
            </a:r>
            <a:r>
              <a:rPr lang="en-US" sz="2000" dirty="0" err="1" smtClean="0"/>
              <a:t>chanzi</a:t>
            </a:r>
            <a:r>
              <a:rPr lang="en-US" sz="2000" dirty="0" smtClean="0"/>
              <a:t>, </a:t>
            </a:r>
            <a:r>
              <a:rPr lang="en-US" sz="2000" dirty="0" err="1" smtClean="0"/>
              <a:t>mjengo</a:t>
            </a:r>
            <a:r>
              <a:rPr lang="en-US" sz="2000" dirty="0" smtClean="0"/>
              <a:t> </a:t>
            </a:r>
            <a:r>
              <a:rPr lang="en-US" sz="2000" dirty="0" err="1" smtClean="0"/>
              <a:t>wa</a:t>
            </a:r>
            <a:r>
              <a:rPr lang="en-US" sz="2000" dirty="0" smtClean="0"/>
              <a:t> </a:t>
            </a:r>
            <a:r>
              <a:rPr lang="en-US" sz="2000" dirty="0" err="1" smtClean="0"/>
              <a:t>maumbo</a:t>
            </a:r>
            <a:r>
              <a:rPr lang="en-US" sz="2000" dirty="0" smtClean="0"/>
              <a:t>,</a:t>
            </a:r>
          </a:p>
          <a:p>
            <a:pPr>
              <a:buNone/>
            </a:pPr>
            <a:r>
              <a:rPr lang="en-US" sz="2000" dirty="0" err="1" smtClean="0"/>
              <a:t>sitanksia</a:t>
            </a:r>
            <a:r>
              <a:rPr lang="en-US" sz="2000" dirty="0" smtClean="0"/>
              <a:t> </a:t>
            </a:r>
            <a:r>
              <a:rPr lang="en-US" sz="2000" dirty="0" err="1" smtClean="0"/>
              <a:t>yake</a:t>
            </a:r>
            <a:r>
              <a:rPr lang="en-US" sz="2000" dirty="0" smtClean="0"/>
              <a:t> </a:t>
            </a:r>
            <a:r>
              <a:rPr lang="en-US" sz="2000" dirty="0" err="1" smtClean="0"/>
              <a:t>pamoja</a:t>
            </a:r>
            <a:r>
              <a:rPr lang="en-US" sz="2000" dirty="0" smtClean="0"/>
              <a:t> </a:t>
            </a:r>
            <a:r>
              <a:rPr lang="en-US" sz="2000" dirty="0" err="1" smtClean="0"/>
              <a:t>na</a:t>
            </a:r>
            <a:r>
              <a:rPr lang="en-US" sz="2000" dirty="0" smtClean="0"/>
              <a:t> </a:t>
            </a:r>
            <a:r>
              <a:rPr lang="en-US" sz="2000" dirty="0" err="1" smtClean="0"/>
              <a:t>matamshi</a:t>
            </a:r>
            <a:r>
              <a:rPr lang="en-US" sz="2000" dirty="0" smtClean="0"/>
              <a:t>. </a:t>
            </a:r>
            <a:r>
              <a:rPr lang="en-US" sz="2000" dirty="0" err="1" smtClean="0"/>
              <a:t>Pia</a:t>
            </a:r>
            <a:r>
              <a:rPr lang="en-US" sz="2000" dirty="0" smtClean="0"/>
              <a:t> </a:t>
            </a:r>
            <a:r>
              <a:rPr lang="en-US" sz="2000" dirty="0" err="1" smtClean="0"/>
              <a:t>hujifunzi</a:t>
            </a:r>
            <a:r>
              <a:rPr lang="en-US" sz="2000" dirty="0" smtClean="0"/>
              <a:t> </a:t>
            </a:r>
            <a:r>
              <a:rPr lang="en-US" sz="2000" dirty="0" err="1" smtClean="0"/>
              <a:t>utamaduni</a:t>
            </a:r>
            <a:r>
              <a:rPr lang="en-US" sz="2000" dirty="0" smtClean="0"/>
              <a:t> </a:t>
            </a:r>
            <a:r>
              <a:rPr lang="en-US" sz="2000" dirty="0" err="1" smtClean="0"/>
              <a:t>wa</a:t>
            </a:r>
            <a:r>
              <a:rPr lang="en-US" sz="2000" dirty="0" smtClean="0"/>
              <a:t> </a:t>
            </a:r>
            <a:r>
              <a:rPr lang="en-US" sz="2000" dirty="0" err="1" smtClean="0"/>
              <a:t>jamii</a:t>
            </a:r>
            <a:r>
              <a:rPr lang="en-US" sz="2000" dirty="0" smtClean="0"/>
              <a:t> </a:t>
            </a:r>
            <a:r>
              <a:rPr lang="en-US" sz="2000" dirty="0" err="1" smtClean="0"/>
              <a:t>lugha</a:t>
            </a:r>
            <a:r>
              <a:rPr lang="en-US" sz="2000" dirty="0" smtClean="0"/>
              <a:t> </a:t>
            </a:r>
            <a:r>
              <a:rPr lang="en-US" sz="2000" dirty="0" err="1" smtClean="0"/>
              <a:t>kutoka</a:t>
            </a:r>
            <a:endParaRPr lang="en-US" sz="2000" dirty="0" smtClean="0"/>
          </a:p>
          <a:p>
            <a:pPr>
              <a:buNone/>
            </a:pPr>
            <a:r>
              <a:rPr lang="en-US" sz="2000" dirty="0" err="1" smtClean="0"/>
              <a:t>lugha</a:t>
            </a:r>
            <a:r>
              <a:rPr lang="en-US" sz="2000" dirty="0" smtClean="0"/>
              <a:t> </a:t>
            </a:r>
            <a:r>
              <a:rPr lang="en-US" sz="2000" dirty="0" err="1" smtClean="0"/>
              <a:t>chanzi</a:t>
            </a:r>
            <a:r>
              <a:rPr lang="en-US" sz="2000" dirty="0" smtClean="0"/>
              <a:t>.</a:t>
            </a:r>
          </a:p>
        </p:txBody>
      </p:sp>
      <p:sp>
        <p:nvSpPr>
          <p:cNvPr id="4" name="Title 1"/>
          <p:cNvSpPr>
            <a:spLocks noGrp="1"/>
          </p:cNvSpPr>
          <p:nvPr>
            <p:ph type="title"/>
          </p:nvPr>
        </p:nvSpPr>
        <p:spPr>
          <a:xfrm>
            <a:off x="0" y="0"/>
            <a:ext cx="9144000" cy="838200"/>
          </a:xfrm>
          <a:solidFill>
            <a:schemeClr val="accent6">
              <a:lumMod val="75000"/>
            </a:schemeClr>
          </a:solidFill>
        </p:spPr>
        <p:txBody>
          <a:bodyPr>
            <a:normAutofit fontScale="90000"/>
          </a:bodyPr>
          <a:lstStyle/>
          <a:p>
            <a:pPr lvl="0"/>
            <a:r>
              <a:rPr lang="en-US" dirty="0" smtClean="0"/>
              <a:t/>
            </a:r>
            <a:br>
              <a:rPr lang="en-US" dirty="0" smtClean="0"/>
            </a:br>
            <a:r>
              <a:rPr lang="en-US" dirty="0" smtClean="0"/>
              <a:t>DHIMA YA TAFSIRI KATIKA LUGHA</a:t>
            </a:r>
            <a:br>
              <a:rPr lang="en-US" dirty="0" smtClean="0"/>
            </a:br>
            <a:endParaRPr lang="en-US" dirty="0"/>
          </a:p>
        </p:txBody>
      </p:sp>
    </p:spTree>
  </p:cSld>
  <p:clrMapOvr>
    <a:masterClrMapping/>
  </p:clrMapOvr>
  <p:transition>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85800"/>
            <a:ext cx="9144000" cy="6172200"/>
          </a:xfrm>
        </p:spPr>
        <p:txBody>
          <a:bodyPr/>
          <a:lstStyle/>
          <a:p>
            <a:pPr marL="514350" indent="-514350">
              <a:buAutoNum type="arabicPeriod"/>
            </a:pPr>
            <a:r>
              <a:rPr lang="en-US" b="1" dirty="0" err="1" smtClean="0">
                <a:solidFill>
                  <a:srgbClr val="FF0000"/>
                </a:solidFill>
              </a:rPr>
              <a:t>Msafiri</a:t>
            </a:r>
            <a:r>
              <a:rPr lang="en-US" b="1" dirty="0" smtClean="0">
                <a:solidFill>
                  <a:srgbClr val="FF0000"/>
                </a:solidFill>
              </a:rPr>
              <a:t> </a:t>
            </a:r>
            <a:r>
              <a:rPr lang="en-US" b="1" dirty="0" err="1" smtClean="0">
                <a:solidFill>
                  <a:srgbClr val="FF0000"/>
                </a:solidFill>
              </a:rPr>
              <a:t>lazima</a:t>
            </a:r>
            <a:r>
              <a:rPr lang="en-US" b="1" dirty="0" smtClean="0">
                <a:solidFill>
                  <a:srgbClr val="FF0000"/>
                </a:solidFill>
              </a:rPr>
              <a:t> </a:t>
            </a:r>
            <a:r>
              <a:rPr lang="en-US" b="1" dirty="0" err="1" smtClean="0">
                <a:solidFill>
                  <a:srgbClr val="FF0000"/>
                </a:solidFill>
              </a:rPr>
              <a:t>afahamu</a:t>
            </a:r>
            <a:r>
              <a:rPr lang="en-US" b="1" dirty="0" smtClean="0">
                <a:solidFill>
                  <a:srgbClr val="FF0000"/>
                </a:solidFill>
              </a:rPr>
              <a:t> </a:t>
            </a:r>
            <a:r>
              <a:rPr lang="en-US" b="1" dirty="0" err="1" smtClean="0">
                <a:solidFill>
                  <a:srgbClr val="FF0000"/>
                </a:solidFill>
              </a:rPr>
              <a:t>lugha</a:t>
            </a:r>
            <a:r>
              <a:rPr lang="en-US" b="1" dirty="0" smtClean="0">
                <a:solidFill>
                  <a:srgbClr val="FF0000"/>
                </a:solidFill>
              </a:rPr>
              <a:t> </a:t>
            </a:r>
            <a:r>
              <a:rPr lang="en-US" b="1" dirty="0" err="1" smtClean="0">
                <a:solidFill>
                  <a:srgbClr val="FF0000"/>
                </a:solidFill>
              </a:rPr>
              <a:t>zote</a:t>
            </a:r>
            <a:r>
              <a:rPr lang="en-US" b="1" dirty="0" smtClean="0">
                <a:solidFill>
                  <a:srgbClr val="FF0000"/>
                </a:solidFill>
              </a:rPr>
              <a:t> </a:t>
            </a:r>
            <a:r>
              <a:rPr lang="en-US" b="1" dirty="0" err="1" smtClean="0">
                <a:solidFill>
                  <a:srgbClr val="FF0000"/>
                </a:solidFill>
              </a:rPr>
              <a:t>mbili</a:t>
            </a:r>
            <a:r>
              <a:rPr lang="en-US" b="1" dirty="0" smtClean="0">
                <a:solidFill>
                  <a:srgbClr val="FF0000"/>
                </a:solidFill>
              </a:rPr>
              <a:t> </a:t>
            </a:r>
            <a:r>
              <a:rPr lang="en-US" b="1" dirty="0" err="1" smtClean="0">
                <a:solidFill>
                  <a:srgbClr val="FF0000"/>
                </a:solidFill>
              </a:rPr>
              <a:t>kwa</a:t>
            </a:r>
            <a:r>
              <a:rPr lang="en-US" b="1" dirty="0" smtClean="0">
                <a:solidFill>
                  <a:srgbClr val="FF0000"/>
                </a:solidFill>
              </a:rPr>
              <a:t> kina.</a:t>
            </a:r>
          </a:p>
          <a:p>
            <a:pPr marL="514350" indent="-514350">
              <a:buNone/>
            </a:pPr>
            <a:r>
              <a:rPr lang="en-US" sz="2000" dirty="0" err="1" smtClean="0"/>
              <a:t>Mfasiri</a:t>
            </a:r>
            <a:r>
              <a:rPr lang="en-US" sz="2000" dirty="0" smtClean="0"/>
              <a:t> </a:t>
            </a:r>
            <a:r>
              <a:rPr lang="en-US" sz="2000" dirty="0" err="1" smtClean="0"/>
              <a:t>lazima</a:t>
            </a:r>
            <a:r>
              <a:rPr lang="en-US" sz="2000" dirty="0" smtClean="0"/>
              <a:t> </a:t>
            </a:r>
            <a:r>
              <a:rPr lang="en-US" sz="2000" dirty="0" err="1" smtClean="0"/>
              <a:t>atambue</a:t>
            </a:r>
            <a:r>
              <a:rPr lang="en-US" sz="2000" dirty="0" smtClean="0"/>
              <a:t> </a:t>
            </a:r>
            <a:r>
              <a:rPr lang="en-US" sz="2000" dirty="0" err="1" smtClean="0"/>
              <a:t>msamiati</a:t>
            </a:r>
            <a:r>
              <a:rPr lang="en-US" sz="2000" dirty="0" smtClean="0"/>
              <a:t> </a:t>
            </a:r>
            <a:r>
              <a:rPr lang="en-US" sz="2000" dirty="0" err="1" smtClean="0"/>
              <a:t>wa</a:t>
            </a:r>
            <a:r>
              <a:rPr lang="en-US" sz="2000" dirty="0" smtClean="0"/>
              <a:t> </a:t>
            </a:r>
            <a:r>
              <a:rPr lang="en-US" sz="2000" dirty="0" err="1" smtClean="0"/>
              <a:t>lugha</a:t>
            </a:r>
            <a:r>
              <a:rPr lang="en-US" sz="2000" dirty="0" smtClean="0"/>
              <a:t> </a:t>
            </a:r>
            <a:r>
              <a:rPr lang="en-US" sz="2000" dirty="0" err="1" smtClean="0"/>
              <a:t>zote</a:t>
            </a:r>
            <a:r>
              <a:rPr lang="en-US" sz="2000" dirty="0" smtClean="0"/>
              <a:t> </a:t>
            </a:r>
            <a:r>
              <a:rPr lang="en-US" sz="2000" dirty="0" err="1" smtClean="0"/>
              <a:t>mbili</a:t>
            </a:r>
            <a:r>
              <a:rPr lang="en-US" sz="2000" dirty="0" smtClean="0"/>
              <a:t> </a:t>
            </a:r>
            <a:r>
              <a:rPr lang="en-US" sz="2000" dirty="0" err="1" smtClean="0"/>
              <a:t>kwa</a:t>
            </a:r>
            <a:r>
              <a:rPr lang="en-US" sz="2000" dirty="0" smtClean="0"/>
              <a:t> kina, </a:t>
            </a:r>
            <a:r>
              <a:rPr lang="en-US" sz="2000" dirty="0" err="1" smtClean="0"/>
              <a:t>miundo</a:t>
            </a:r>
            <a:r>
              <a:rPr lang="en-US" sz="2000" dirty="0" smtClean="0"/>
              <a:t> </a:t>
            </a:r>
            <a:r>
              <a:rPr lang="en-US" sz="2000" dirty="0" err="1" smtClean="0"/>
              <a:t>ya</a:t>
            </a:r>
            <a:r>
              <a:rPr lang="en-US" sz="2000" dirty="0" smtClean="0"/>
              <a:t> </a:t>
            </a:r>
            <a:r>
              <a:rPr lang="en-US" sz="2000" dirty="0" err="1" smtClean="0"/>
              <a:t>lugha</a:t>
            </a:r>
            <a:r>
              <a:rPr lang="en-US" sz="2000" dirty="0" smtClean="0"/>
              <a:t> </a:t>
            </a:r>
            <a:r>
              <a:rPr lang="en-US" sz="2000" dirty="0" err="1" smtClean="0"/>
              <a:t>zote</a:t>
            </a:r>
            <a:endParaRPr lang="en-US" sz="2000" dirty="0" smtClean="0"/>
          </a:p>
          <a:p>
            <a:pPr marL="514350" indent="-514350">
              <a:buNone/>
            </a:pPr>
            <a:r>
              <a:rPr lang="en-US" sz="2000" dirty="0" err="1" smtClean="0"/>
              <a:t>mbili</a:t>
            </a:r>
            <a:r>
              <a:rPr lang="en-US" sz="2000" dirty="0" smtClean="0"/>
              <a:t>, </a:t>
            </a:r>
            <a:r>
              <a:rPr lang="en-US" sz="2000" dirty="0" err="1" smtClean="0"/>
              <a:t>na</a:t>
            </a:r>
            <a:r>
              <a:rPr lang="en-US" sz="2000" dirty="0" smtClean="0"/>
              <a:t> </a:t>
            </a:r>
            <a:r>
              <a:rPr lang="en-US" sz="2000" dirty="0" err="1" smtClean="0"/>
              <a:t>kutambua</a:t>
            </a:r>
            <a:r>
              <a:rPr lang="en-US" sz="2000" dirty="0" smtClean="0"/>
              <a:t> </a:t>
            </a:r>
            <a:r>
              <a:rPr lang="en-US" sz="2000" dirty="0" err="1" smtClean="0"/>
              <a:t>matumizi</a:t>
            </a:r>
            <a:r>
              <a:rPr lang="en-US" sz="2000" dirty="0" smtClean="0"/>
              <a:t> </a:t>
            </a:r>
            <a:r>
              <a:rPr lang="en-US" sz="2000" dirty="0" err="1" smtClean="0"/>
              <a:t>ya</a:t>
            </a:r>
            <a:r>
              <a:rPr lang="en-US" sz="2000" dirty="0" smtClean="0"/>
              <a:t> </a:t>
            </a:r>
            <a:r>
              <a:rPr lang="en-US" sz="2000" dirty="0" err="1" smtClean="0"/>
              <a:t>lugha</a:t>
            </a:r>
            <a:r>
              <a:rPr lang="en-US" sz="2000" dirty="0" smtClean="0"/>
              <a:t> </a:t>
            </a:r>
            <a:r>
              <a:rPr lang="en-US" sz="2000" dirty="0" err="1" smtClean="0"/>
              <a:t>kulingana</a:t>
            </a:r>
            <a:r>
              <a:rPr lang="en-US" sz="2000" dirty="0" smtClean="0"/>
              <a:t> </a:t>
            </a:r>
            <a:r>
              <a:rPr lang="en-US" sz="2000" dirty="0" err="1" smtClean="0"/>
              <a:t>na</a:t>
            </a:r>
            <a:r>
              <a:rPr lang="en-US" sz="2000" dirty="0" smtClean="0"/>
              <a:t> </a:t>
            </a:r>
            <a:r>
              <a:rPr lang="en-US" sz="2000" dirty="0" err="1" smtClean="0"/>
              <a:t>mazingira</a:t>
            </a:r>
            <a:r>
              <a:rPr lang="en-US" sz="2000" dirty="0" smtClean="0"/>
              <a:t> </a:t>
            </a:r>
            <a:r>
              <a:rPr lang="en-US" sz="2000" dirty="0" err="1" smtClean="0"/>
              <a:t>tofauti</a:t>
            </a:r>
            <a:r>
              <a:rPr lang="en-US" sz="2000" dirty="0" smtClean="0"/>
              <a:t> </a:t>
            </a:r>
            <a:r>
              <a:rPr lang="en-US" sz="2000" dirty="0" err="1" smtClean="0"/>
              <a:t>tofauti</a:t>
            </a:r>
            <a:r>
              <a:rPr lang="en-US" sz="2000" dirty="0" smtClean="0"/>
              <a:t>.</a:t>
            </a:r>
          </a:p>
          <a:p>
            <a:pPr marL="514350" indent="-514350">
              <a:buNone/>
            </a:pPr>
            <a:endParaRPr lang="en-US" sz="2000" dirty="0" smtClean="0"/>
          </a:p>
          <a:p>
            <a:pPr marL="514350" indent="-514350">
              <a:buNone/>
            </a:pPr>
            <a:r>
              <a:rPr lang="en-US" sz="2800" b="1" dirty="0" smtClean="0">
                <a:solidFill>
                  <a:srgbClr val="FF0000"/>
                </a:solidFill>
              </a:rPr>
              <a:t>2. </a:t>
            </a:r>
            <a:r>
              <a:rPr lang="en-US" sz="2800" b="1" dirty="0" err="1" smtClean="0">
                <a:solidFill>
                  <a:srgbClr val="FF0000"/>
                </a:solidFill>
              </a:rPr>
              <a:t>Mfasiri</a:t>
            </a:r>
            <a:r>
              <a:rPr lang="en-US" sz="2800" b="1" dirty="0" smtClean="0">
                <a:solidFill>
                  <a:srgbClr val="FF0000"/>
                </a:solidFill>
              </a:rPr>
              <a:t> awe </a:t>
            </a:r>
            <a:r>
              <a:rPr lang="en-US" sz="2800" b="1" dirty="0" err="1" smtClean="0">
                <a:solidFill>
                  <a:srgbClr val="FF0000"/>
                </a:solidFill>
              </a:rPr>
              <a:t>mweledi</a:t>
            </a:r>
            <a:r>
              <a:rPr lang="en-US" sz="2800" b="1" dirty="0" smtClean="0">
                <a:solidFill>
                  <a:srgbClr val="FF0000"/>
                </a:solidFill>
              </a:rPr>
              <a:t>.</a:t>
            </a:r>
          </a:p>
          <a:p>
            <a:pPr marL="514350" indent="-514350">
              <a:buNone/>
            </a:pPr>
            <a:r>
              <a:rPr lang="en-US" sz="2000" dirty="0" err="1" smtClean="0"/>
              <a:t>Mfasiri</a:t>
            </a:r>
            <a:r>
              <a:rPr lang="en-US" sz="2000" dirty="0" smtClean="0"/>
              <a:t> </a:t>
            </a:r>
            <a:r>
              <a:rPr lang="en-US" sz="2000" dirty="0" err="1" smtClean="0"/>
              <a:t>hana</a:t>
            </a:r>
            <a:r>
              <a:rPr lang="en-US" sz="2000" dirty="0" smtClean="0"/>
              <a:t> </a:t>
            </a:r>
            <a:r>
              <a:rPr lang="en-US" sz="2000" dirty="0" err="1" smtClean="0"/>
              <a:t>budi</a:t>
            </a:r>
            <a:r>
              <a:rPr lang="en-US" sz="2000" dirty="0" smtClean="0"/>
              <a:t> </a:t>
            </a:r>
            <a:r>
              <a:rPr lang="en-US" sz="2000" dirty="0" err="1" smtClean="0"/>
              <a:t>kuwa</a:t>
            </a:r>
            <a:r>
              <a:rPr lang="en-US" sz="2000" dirty="0" smtClean="0"/>
              <a:t> </a:t>
            </a:r>
            <a:r>
              <a:rPr lang="en-US" sz="2000" dirty="0" err="1" smtClean="0"/>
              <a:t>na</a:t>
            </a:r>
            <a:r>
              <a:rPr lang="en-US" sz="2000" dirty="0" smtClean="0"/>
              <a:t> </a:t>
            </a:r>
            <a:r>
              <a:rPr lang="en-US" sz="2000" dirty="0" err="1" smtClean="0"/>
              <a:t>upeo</a:t>
            </a:r>
            <a:r>
              <a:rPr lang="en-US" sz="2000" dirty="0" smtClean="0"/>
              <a:t> </a:t>
            </a:r>
            <a:r>
              <a:rPr lang="en-US" sz="2000" dirty="0" err="1" smtClean="0"/>
              <a:t>mpana</a:t>
            </a:r>
            <a:r>
              <a:rPr lang="en-US" sz="2000" dirty="0" smtClean="0"/>
              <a:t> </a:t>
            </a:r>
            <a:r>
              <a:rPr lang="en-US" sz="2000" dirty="0" err="1" smtClean="0"/>
              <a:t>katika</a:t>
            </a:r>
            <a:r>
              <a:rPr lang="en-US" sz="2000" dirty="0" smtClean="0"/>
              <a:t> </a:t>
            </a:r>
            <a:r>
              <a:rPr lang="en-US" sz="2000" dirty="0" err="1" smtClean="0"/>
              <a:t>nyanja</a:t>
            </a:r>
            <a:r>
              <a:rPr lang="en-US" sz="2000" dirty="0" smtClean="0"/>
              <a:t> </a:t>
            </a:r>
            <a:r>
              <a:rPr lang="en-US" sz="2000" dirty="0" err="1" smtClean="0"/>
              <a:t>zote</a:t>
            </a:r>
            <a:r>
              <a:rPr lang="en-US" sz="2000" dirty="0" smtClean="0"/>
              <a:t> </a:t>
            </a:r>
            <a:r>
              <a:rPr lang="en-US" sz="2000" dirty="0" err="1" smtClean="0"/>
              <a:t>za</a:t>
            </a:r>
            <a:r>
              <a:rPr lang="en-US" sz="2000" dirty="0" smtClean="0"/>
              <a:t> </a:t>
            </a:r>
            <a:r>
              <a:rPr lang="en-US" sz="2000" dirty="0" err="1" smtClean="0"/>
              <a:t>maisha</a:t>
            </a:r>
            <a:r>
              <a:rPr lang="en-US" sz="2000" dirty="0" smtClean="0"/>
              <a:t>, </a:t>
            </a:r>
            <a:r>
              <a:rPr lang="en-US" sz="2000" dirty="0" err="1" smtClean="0"/>
              <a:t>kisiasa</a:t>
            </a:r>
            <a:r>
              <a:rPr lang="en-US" sz="2000" dirty="0" smtClean="0"/>
              <a:t>,</a:t>
            </a:r>
          </a:p>
          <a:p>
            <a:pPr marL="514350" indent="-514350">
              <a:buNone/>
            </a:pPr>
            <a:r>
              <a:rPr lang="en-US" sz="2000" dirty="0" err="1" smtClean="0"/>
              <a:t>kiuchumi</a:t>
            </a:r>
            <a:r>
              <a:rPr lang="en-US" sz="2000" dirty="0" smtClean="0"/>
              <a:t>, </a:t>
            </a:r>
            <a:r>
              <a:rPr lang="en-US" sz="2000" dirty="0" err="1" smtClean="0"/>
              <a:t>kiutamaduni</a:t>
            </a:r>
            <a:r>
              <a:rPr lang="en-US" sz="2000" dirty="0" smtClean="0"/>
              <a:t>, </a:t>
            </a:r>
            <a:r>
              <a:rPr lang="en-US" sz="2000" dirty="0" err="1" smtClean="0"/>
              <a:t>sayansi</a:t>
            </a:r>
            <a:r>
              <a:rPr lang="en-US" sz="2000" dirty="0" smtClean="0"/>
              <a:t>, </a:t>
            </a:r>
            <a:r>
              <a:rPr lang="en-US" sz="2000" dirty="0" err="1" smtClean="0"/>
              <a:t>tiba</a:t>
            </a:r>
            <a:r>
              <a:rPr lang="en-US" sz="2000" dirty="0" smtClean="0"/>
              <a:t>, </a:t>
            </a:r>
            <a:r>
              <a:rPr lang="en-US" sz="2000" dirty="0" err="1" smtClean="0"/>
              <a:t>dipromasia</a:t>
            </a:r>
            <a:r>
              <a:rPr lang="en-US" sz="2000" dirty="0" smtClean="0"/>
              <a:t>. </a:t>
            </a:r>
            <a:r>
              <a:rPr lang="en-US" sz="2000" dirty="0" err="1" smtClean="0"/>
              <a:t>Ujuzi</a:t>
            </a:r>
            <a:r>
              <a:rPr lang="en-US" sz="2000" dirty="0" smtClean="0"/>
              <a:t> </a:t>
            </a:r>
            <a:r>
              <a:rPr lang="en-US" sz="2000" dirty="0" err="1" smtClean="0"/>
              <a:t>huu</a:t>
            </a:r>
            <a:r>
              <a:rPr lang="en-US" sz="2000" dirty="0" smtClean="0"/>
              <a:t> </a:t>
            </a:r>
            <a:r>
              <a:rPr lang="en-US" sz="2000" dirty="0" err="1" smtClean="0"/>
              <a:t>utamsadia</a:t>
            </a:r>
            <a:r>
              <a:rPr lang="en-US" sz="2000" dirty="0" smtClean="0"/>
              <a:t> </a:t>
            </a:r>
            <a:r>
              <a:rPr lang="en-US" sz="2000" dirty="0" err="1" smtClean="0"/>
              <a:t>mfasiri</a:t>
            </a:r>
            <a:r>
              <a:rPr lang="en-US" sz="2000" dirty="0" smtClean="0"/>
              <a:t> </a:t>
            </a:r>
            <a:r>
              <a:rPr lang="en-US" sz="2000" dirty="0" err="1" smtClean="0"/>
              <a:t>kuwa</a:t>
            </a:r>
            <a:r>
              <a:rPr lang="en-US" sz="2000" dirty="0" smtClean="0"/>
              <a:t> </a:t>
            </a:r>
            <a:r>
              <a:rPr lang="en-US" sz="2000" dirty="0" err="1" smtClean="0"/>
              <a:t>na</a:t>
            </a:r>
            <a:endParaRPr lang="en-US" sz="2000" dirty="0" smtClean="0"/>
          </a:p>
          <a:p>
            <a:pPr marL="514350" indent="-514350">
              <a:buNone/>
            </a:pPr>
            <a:r>
              <a:rPr lang="en-US" sz="2000" dirty="0" err="1" smtClean="0"/>
              <a:t>msamiati</a:t>
            </a:r>
            <a:r>
              <a:rPr lang="en-US" sz="2000" dirty="0" smtClean="0"/>
              <a:t> </a:t>
            </a:r>
            <a:r>
              <a:rPr lang="en-US" sz="2000" dirty="0" err="1" smtClean="0"/>
              <a:t>wa</a:t>
            </a:r>
            <a:r>
              <a:rPr lang="en-US" sz="2000" dirty="0" smtClean="0"/>
              <a:t> </a:t>
            </a:r>
            <a:r>
              <a:rPr lang="en-US" sz="2000" dirty="0" err="1" smtClean="0"/>
              <a:t>kutosha</a:t>
            </a:r>
            <a:r>
              <a:rPr lang="en-US" sz="2000" dirty="0" smtClean="0"/>
              <a:t> </a:t>
            </a:r>
            <a:r>
              <a:rPr lang="en-US" sz="2000" dirty="0" err="1" smtClean="0"/>
              <a:t>katika</a:t>
            </a:r>
            <a:r>
              <a:rPr lang="en-US" sz="2000" dirty="0" smtClean="0"/>
              <a:t> </a:t>
            </a:r>
            <a:r>
              <a:rPr lang="en-US" sz="2000" dirty="0" err="1" smtClean="0"/>
              <a:t>shughuli</a:t>
            </a:r>
            <a:r>
              <a:rPr lang="en-US" sz="2000" dirty="0" smtClean="0"/>
              <a:t> </a:t>
            </a:r>
            <a:r>
              <a:rPr lang="en-US" sz="2000" dirty="0" err="1" smtClean="0"/>
              <a:t>zake</a:t>
            </a:r>
            <a:r>
              <a:rPr lang="en-US" sz="2000" dirty="0" smtClean="0"/>
              <a:t> </a:t>
            </a:r>
            <a:r>
              <a:rPr lang="en-US" sz="2000" dirty="0" err="1" smtClean="0"/>
              <a:t>za</a:t>
            </a:r>
            <a:r>
              <a:rPr lang="en-US" sz="2000" dirty="0" smtClean="0"/>
              <a:t> </a:t>
            </a:r>
            <a:r>
              <a:rPr lang="en-US" sz="2000" dirty="0" err="1" smtClean="0"/>
              <a:t>kutafsiri</a:t>
            </a:r>
            <a:r>
              <a:rPr lang="en-US" sz="2000" dirty="0" smtClean="0"/>
              <a:t>.</a:t>
            </a:r>
          </a:p>
          <a:p>
            <a:pPr marL="514350" indent="-514350">
              <a:buNone/>
            </a:pPr>
            <a:endParaRPr lang="en-US" sz="2000" dirty="0" smtClean="0"/>
          </a:p>
          <a:p>
            <a:pPr marL="514350" indent="-514350">
              <a:buNone/>
            </a:pPr>
            <a:r>
              <a:rPr lang="en-US" sz="2800" b="1" dirty="0" smtClean="0">
                <a:solidFill>
                  <a:srgbClr val="FF0000"/>
                </a:solidFill>
              </a:rPr>
              <a:t>3. </a:t>
            </a:r>
            <a:r>
              <a:rPr lang="en-US" sz="2800" b="1" dirty="0" err="1" smtClean="0">
                <a:solidFill>
                  <a:srgbClr val="FF0000"/>
                </a:solidFill>
              </a:rPr>
              <a:t>Mfasiri</a:t>
            </a:r>
            <a:r>
              <a:rPr lang="en-US" sz="2800" b="1" dirty="0" smtClean="0">
                <a:solidFill>
                  <a:srgbClr val="FF0000"/>
                </a:solidFill>
              </a:rPr>
              <a:t> </a:t>
            </a:r>
            <a:r>
              <a:rPr lang="en-US" sz="2800" b="1" dirty="0" err="1" smtClean="0">
                <a:solidFill>
                  <a:srgbClr val="FF0000"/>
                </a:solidFill>
              </a:rPr>
              <a:t>afahamu</a:t>
            </a:r>
            <a:r>
              <a:rPr lang="en-US" sz="2800" b="1" dirty="0" smtClean="0">
                <a:solidFill>
                  <a:srgbClr val="FF0000"/>
                </a:solidFill>
              </a:rPr>
              <a:t> </a:t>
            </a:r>
            <a:r>
              <a:rPr lang="en-US" sz="2800" b="1" dirty="0" err="1" smtClean="0">
                <a:solidFill>
                  <a:srgbClr val="FF0000"/>
                </a:solidFill>
              </a:rPr>
              <a:t>utamaduni</a:t>
            </a:r>
            <a:r>
              <a:rPr lang="en-US" sz="2800" b="1" dirty="0" smtClean="0">
                <a:solidFill>
                  <a:srgbClr val="FF0000"/>
                </a:solidFill>
              </a:rPr>
              <a:t> </a:t>
            </a:r>
            <a:r>
              <a:rPr lang="en-US" sz="2800" b="1" dirty="0" err="1" smtClean="0">
                <a:solidFill>
                  <a:srgbClr val="FF0000"/>
                </a:solidFill>
              </a:rPr>
              <a:t>wa</a:t>
            </a:r>
            <a:r>
              <a:rPr lang="en-US" sz="2800" b="1" dirty="0" smtClean="0">
                <a:solidFill>
                  <a:srgbClr val="FF0000"/>
                </a:solidFill>
              </a:rPr>
              <a:t> </a:t>
            </a:r>
            <a:r>
              <a:rPr lang="en-US" sz="2800" b="1" dirty="0" err="1" smtClean="0">
                <a:solidFill>
                  <a:srgbClr val="FF0000"/>
                </a:solidFill>
              </a:rPr>
              <a:t>jamii</a:t>
            </a:r>
            <a:r>
              <a:rPr lang="en-US" sz="2800" b="1" dirty="0" smtClean="0">
                <a:solidFill>
                  <a:srgbClr val="FF0000"/>
                </a:solidFill>
              </a:rPr>
              <a:t> </a:t>
            </a:r>
            <a:r>
              <a:rPr lang="en-US" sz="2800" b="1" dirty="0" err="1" smtClean="0">
                <a:solidFill>
                  <a:srgbClr val="FF0000"/>
                </a:solidFill>
              </a:rPr>
              <a:t>chanzi</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lengwa</a:t>
            </a:r>
            <a:r>
              <a:rPr lang="en-US" sz="2800" b="1" dirty="0" smtClean="0">
                <a:solidFill>
                  <a:srgbClr val="FF0000"/>
                </a:solidFill>
              </a:rPr>
              <a:t>.</a:t>
            </a:r>
          </a:p>
          <a:p>
            <a:pPr marL="514350" indent="-514350">
              <a:buNone/>
            </a:pPr>
            <a:r>
              <a:rPr lang="en-US" sz="2000" dirty="0" err="1" smtClean="0"/>
              <a:t>Hii</a:t>
            </a:r>
            <a:r>
              <a:rPr lang="en-US" sz="2000" dirty="0" smtClean="0"/>
              <a:t> </a:t>
            </a:r>
            <a:r>
              <a:rPr lang="en-US" sz="2000" dirty="0" err="1" smtClean="0"/>
              <a:t>itamsadia</a:t>
            </a:r>
            <a:r>
              <a:rPr lang="en-US" sz="2000" dirty="0" smtClean="0"/>
              <a:t> </a:t>
            </a:r>
            <a:r>
              <a:rPr lang="en-US" sz="2000" dirty="0" err="1" smtClean="0"/>
              <a:t>kufikisha</a:t>
            </a:r>
            <a:r>
              <a:rPr lang="en-US" sz="2000" dirty="0" smtClean="0"/>
              <a:t> </a:t>
            </a:r>
            <a:r>
              <a:rPr lang="en-US" sz="2000" dirty="0" err="1" smtClean="0"/>
              <a:t>ujumbe</a:t>
            </a:r>
            <a:r>
              <a:rPr lang="en-US" sz="2000" dirty="0" smtClean="0"/>
              <a:t> </a:t>
            </a:r>
            <a:r>
              <a:rPr lang="en-US" sz="2000" dirty="0" err="1" smtClean="0"/>
              <a:t>uliokusudiwa</a:t>
            </a:r>
            <a:r>
              <a:rPr lang="en-US" sz="2000" dirty="0" smtClean="0"/>
              <a:t> </a:t>
            </a:r>
            <a:r>
              <a:rPr lang="en-US" sz="2000" dirty="0" err="1" smtClean="0"/>
              <a:t>kwa</a:t>
            </a:r>
            <a:r>
              <a:rPr lang="en-US" sz="2000" dirty="0" smtClean="0"/>
              <a:t> </a:t>
            </a:r>
            <a:r>
              <a:rPr lang="en-US" sz="2000" dirty="0" err="1" smtClean="0"/>
              <a:t>jamii</a:t>
            </a:r>
            <a:r>
              <a:rPr lang="en-US" sz="2000" dirty="0" smtClean="0"/>
              <a:t> </a:t>
            </a:r>
            <a:r>
              <a:rPr lang="en-US" sz="2000" dirty="0" err="1" smtClean="0"/>
              <a:t>husika</a:t>
            </a:r>
            <a:r>
              <a:rPr lang="en-US" sz="2000" dirty="0" smtClean="0"/>
              <a:t> </a:t>
            </a:r>
            <a:r>
              <a:rPr lang="en-US" sz="2000" dirty="0" err="1" smtClean="0"/>
              <a:t>bila</a:t>
            </a:r>
            <a:r>
              <a:rPr lang="en-US" sz="2000" dirty="0" smtClean="0"/>
              <a:t> </a:t>
            </a:r>
            <a:r>
              <a:rPr lang="en-US" sz="2000" dirty="0" err="1" smtClean="0"/>
              <a:t>kuleta</a:t>
            </a:r>
            <a:r>
              <a:rPr lang="en-US" sz="2000" dirty="0" smtClean="0"/>
              <a:t> </a:t>
            </a:r>
            <a:r>
              <a:rPr lang="en-US" sz="2000" dirty="0" err="1" smtClean="0"/>
              <a:t>athari</a:t>
            </a:r>
            <a:r>
              <a:rPr lang="en-US" sz="2000" dirty="0" smtClean="0"/>
              <a:t> </a:t>
            </a:r>
            <a:r>
              <a:rPr lang="en-US" sz="2000" dirty="0" err="1" smtClean="0"/>
              <a:t>yoyote</a:t>
            </a:r>
            <a:endParaRPr lang="en-US" sz="2000" dirty="0" smtClean="0"/>
          </a:p>
          <a:p>
            <a:pPr marL="514350" indent="-514350">
              <a:buNone/>
            </a:pPr>
            <a:r>
              <a:rPr lang="en-US" sz="2000" dirty="0" err="1" smtClean="0"/>
              <a:t>kwa</a:t>
            </a:r>
            <a:r>
              <a:rPr lang="en-US" sz="2000" dirty="0" smtClean="0"/>
              <a:t> </a:t>
            </a:r>
            <a:r>
              <a:rPr lang="en-US" sz="2000" dirty="0" err="1" smtClean="0"/>
              <a:t>jamii</a:t>
            </a:r>
            <a:r>
              <a:rPr lang="en-US" sz="2000" dirty="0" smtClean="0"/>
              <a:t> </a:t>
            </a:r>
            <a:r>
              <a:rPr lang="en-US" sz="2000" dirty="0" err="1" smtClean="0"/>
              <a:t>kwani</a:t>
            </a:r>
            <a:r>
              <a:rPr lang="en-US" sz="2000" dirty="0" smtClean="0"/>
              <a:t> </a:t>
            </a:r>
            <a:r>
              <a:rPr lang="en-US" sz="2000" dirty="0" err="1" smtClean="0"/>
              <a:t>baadhi</a:t>
            </a:r>
            <a:r>
              <a:rPr lang="en-US" sz="2000" dirty="0" smtClean="0"/>
              <a:t> </a:t>
            </a:r>
            <a:r>
              <a:rPr lang="en-US" sz="2000" dirty="0" err="1" smtClean="0"/>
              <a:t>ya</a:t>
            </a:r>
            <a:r>
              <a:rPr lang="en-US" sz="2000" dirty="0" smtClean="0"/>
              <a:t> </a:t>
            </a:r>
            <a:r>
              <a:rPr lang="en-US" sz="2000" dirty="0" err="1" smtClean="0"/>
              <a:t>misamiati</a:t>
            </a:r>
            <a:r>
              <a:rPr lang="en-US" sz="2000" dirty="0" smtClean="0"/>
              <a:t> </a:t>
            </a:r>
            <a:r>
              <a:rPr lang="en-US" sz="2000" dirty="0" err="1" smtClean="0"/>
              <a:t>katika</a:t>
            </a:r>
            <a:r>
              <a:rPr lang="en-US" sz="2000" dirty="0" smtClean="0"/>
              <a:t> </a:t>
            </a:r>
            <a:r>
              <a:rPr lang="en-US" sz="2000" dirty="0" err="1" smtClean="0"/>
              <a:t>lugha</a:t>
            </a:r>
            <a:r>
              <a:rPr lang="en-US" sz="2000" dirty="0" smtClean="0"/>
              <a:t> </a:t>
            </a:r>
            <a:r>
              <a:rPr lang="en-US" sz="2000" dirty="0" err="1" smtClean="0"/>
              <a:t>chanzi</a:t>
            </a:r>
            <a:r>
              <a:rPr lang="en-US" sz="2000" dirty="0" smtClean="0"/>
              <a:t> </a:t>
            </a:r>
            <a:r>
              <a:rPr lang="en-US" sz="2000" dirty="0" err="1" smtClean="0"/>
              <a:t>inaweza</a:t>
            </a:r>
            <a:r>
              <a:rPr lang="en-US" sz="2000" dirty="0" smtClean="0"/>
              <a:t> </a:t>
            </a:r>
            <a:r>
              <a:rPr lang="en-US" sz="2000" dirty="0" err="1" smtClean="0"/>
              <a:t>kuwa</a:t>
            </a:r>
            <a:r>
              <a:rPr lang="en-US" sz="2000" dirty="0" smtClean="0"/>
              <a:t> </a:t>
            </a:r>
            <a:r>
              <a:rPr lang="en-US" sz="2000" dirty="0" err="1" smtClean="0"/>
              <a:t>na</a:t>
            </a:r>
            <a:r>
              <a:rPr lang="en-US" sz="2000" dirty="0" smtClean="0"/>
              <a:t> </a:t>
            </a:r>
            <a:r>
              <a:rPr lang="en-US" sz="2000" dirty="0" err="1" smtClean="0"/>
              <a:t>maana</a:t>
            </a:r>
            <a:r>
              <a:rPr lang="en-US" sz="2000" dirty="0" smtClean="0"/>
              <a:t> </a:t>
            </a:r>
            <a:r>
              <a:rPr lang="en-US" sz="2000" dirty="0" err="1" smtClean="0"/>
              <a:t>hasi</a:t>
            </a:r>
            <a:r>
              <a:rPr lang="en-US" sz="2000" dirty="0" smtClean="0"/>
              <a:t> </a:t>
            </a:r>
          </a:p>
          <a:p>
            <a:pPr marL="514350" indent="-514350">
              <a:buNone/>
            </a:pPr>
            <a:r>
              <a:rPr lang="en-US" sz="2000" dirty="0" smtClean="0"/>
              <a:t>(</a:t>
            </a:r>
            <a:r>
              <a:rPr lang="en-US" sz="2000" dirty="0" err="1" smtClean="0"/>
              <a:t>tusi</a:t>
            </a:r>
            <a:r>
              <a:rPr lang="en-US" sz="2000" dirty="0" smtClean="0"/>
              <a:t> ) </a:t>
            </a:r>
            <a:r>
              <a:rPr lang="en-US" sz="2000" dirty="0" err="1" smtClean="0"/>
              <a:t>ikihamishwa</a:t>
            </a:r>
            <a:r>
              <a:rPr lang="en-US" sz="2000" dirty="0" smtClean="0"/>
              <a:t> </a:t>
            </a:r>
            <a:r>
              <a:rPr lang="en-US" sz="2000" dirty="0" err="1" smtClean="0"/>
              <a:t>kama</a:t>
            </a:r>
            <a:r>
              <a:rPr lang="en-US" sz="2000" dirty="0" smtClean="0"/>
              <a:t> </a:t>
            </a:r>
            <a:r>
              <a:rPr lang="en-US" sz="2000" dirty="0" err="1" smtClean="0"/>
              <a:t>ilivyo</a:t>
            </a:r>
            <a:r>
              <a:rPr lang="en-US" sz="2000" dirty="0" smtClean="0"/>
              <a:t> </a:t>
            </a:r>
            <a:r>
              <a:rPr lang="en-US" sz="2000" dirty="0" err="1" smtClean="0"/>
              <a:t>katika</a:t>
            </a:r>
            <a:r>
              <a:rPr lang="en-US" sz="2000" dirty="0" smtClean="0"/>
              <a:t> </a:t>
            </a:r>
            <a:r>
              <a:rPr lang="en-US" sz="2000" dirty="0" err="1" smtClean="0"/>
              <a:t>maana</a:t>
            </a:r>
            <a:r>
              <a:rPr lang="en-US" sz="2000" dirty="0" smtClean="0"/>
              <a:t> </a:t>
            </a:r>
            <a:r>
              <a:rPr lang="en-US" sz="2000" dirty="0" err="1" smtClean="0"/>
              <a:t>zake</a:t>
            </a:r>
            <a:r>
              <a:rPr lang="en-US" sz="2000" dirty="0" smtClean="0"/>
              <a:t> </a:t>
            </a:r>
            <a:r>
              <a:rPr lang="en-US" sz="2000" dirty="0" err="1" smtClean="0"/>
              <a:t>kwenda</a:t>
            </a:r>
            <a:r>
              <a:rPr lang="en-US" sz="2000" dirty="0" smtClean="0"/>
              <a:t> </a:t>
            </a:r>
            <a:r>
              <a:rPr lang="en-US" sz="2000" dirty="0" err="1" smtClean="0"/>
              <a:t>lugha</a:t>
            </a:r>
            <a:r>
              <a:rPr lang="en-US" sz="2000" dirty="0" smtClean="0"/>
              <a:t> </a:t>
            </a:r>
            <a:r>
              <a:rPr lang="en-US" sz="2000" dirty="0" err="1" smtClean="0"/>
              <a:t>lengwa</a:t>
            </a:r>
            <a:r>
              <a:rPr lang="en-US" sz="2000" dirty="0" smtClean="0"/>
              <a:t>.</a:t>
            </a:r>
            <a:endParaRPr lang="en-US" sz="2000" dirty="0"/>
          </a:p>
        </p:txBody>
      </p:sp>
      <p:sp>
        <p:nvSpPr>
          <p:cNvPr id="4" name="Title 1"/>
          <p:cNvSpPr>
            <a:spLocks noGrp="1"/>
          </p:cNvSpPr>
          <p:nvPr>
            <p:ph type="title"/>
          </p:nvPr>
        </p:nvSpPr>
        <p:spPr>
          <a:xfrm>
            <a:off x="0" y="0"/>
            <a:ext cx="9144000" cy="685800"/>
          </a:xfrm>
          <a:solidFill>
            <a:schemeClr val="accent6">
              <a:lumMod val="75000"/>
            </a:schemeClr>
          </a:solidFill>
        </p:spPr>
        <p:txBody>
          <a:bodyPr>
            <a:normAutofit fontScale="90000"/>
          </a:bodyPr>
          <a:lstStyle/>
          <a:p>
            <a:pPr lvl="0"/>
            <a:r>
              <a:rPr lang="en-US" dirty="0" smtClean="0"/>
              <a:t/>
            </a:r>
            <a:br>
              <a:rPr lang="en-US" dirty="0" smtClean="0"/>
            </a:br>
            <a:r>
              <a:rPr lang="en-US" dirty="0" smtClean="0"/>
              <a:t>SIFA ZA MFASIRI WA LUGHA</a:t>
            </a:r>
            <a:br>
              <a:rPr lang="en-US" dirty="0" smtClean="0"/>
            </a:br>
            <a:endParaRPr lang="en-US" dirty="0"/>
          </a:p>
        </p:txBody>
      </p:sp>
    </p:spTree>
  </p:cSld>
  <p:clrMapOvr>
    <a:masterClrMapping/>
  </p:clrMapOvr>
  <p:transition>
    <p:split orient="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14400"/>
            <a:ext cx="9144000" cy="5943600"/>
          </a:xfrm>
        </p:spPr>
        <p:txBody>
          <a:bodyPr/>
          <a:lstStyle/>
          <a:p>
            <a:pPr>
              <a:buNone/>
            </a:pPr>
            <a:r>
              <a:rPr lang="en-US" b="1" dirty="0" smtClean="0">
                <a:solidFill>
                  <a:srgbClr val="FF0000"/>
                </a:solidFill>
              </a:rPr>
              <a:t>4. </a:t>
            </a:r>
            <a:r>
              <a:rPr lang="en-US" b="1" dirty="0" err="1" smtClean="0">
                <a:solidFill>
                  <a:srgbClr val="FF0000"/>
                </a:solidFill>
              </a:rPr>
              <a:t>Mfasiri</a:t>
            </a:r>
            <a:r>
              <a:rPr lang="en-US" b="1" dirty="0" smtClean="0">
                <a:solidFill>
                  <a:srgbClr val="FF0000"/>
                </a:solidFill>
              </a:rPr>
              <a:t> </a:t>
            </a:r>
            <a:r>
              <a:rPr lang="en-US" b="1" dirty="0" err="1" smtClean="0">
                <a:solidFill>
                  <a:srgbClr val="FF0000"/>
                </a:solidFill>
              </a:rPr>
              <a:t>ajue</a:t>
            </a:r>
            <a:r>
              <a:rPr lang="en-US" b="1" dirty="0" smtClean="0">
                <a:solidFill>
                  <a:srgbClr val="FF0000"/>
                </a:solidFill>
              </a:rPr>
              <a:t> </a:t>
            </a:r>
            <a:r>
              <a:rPr lang="en-US" b="1" dirty="0" err="1" smtClean="0">
                <a:solidFill>
                  <a:srgbClr val="FF0000"/>
                </a:solidFill>
              </a:rPr>
              <a:t>kiwango</a:t>
            </a:r>
            <a:r>
              <a:rPr lang="en-US" b="1" dirty="0" smtClean="0">
                <a:solidFill>
                  <a:srgbClr val="FF0000"/>
                </a:solidFill>
              </a:rPr>
              <a:t> cha </a:t>
            </a:r>
            <a:r>
              <a:rPr lang="en-US" b="1" dirty="0" err="1" smtClean="0">
                <a:solidFill>
                  <a:srgbClr val="FF0000"/>
                </a:solidFill>
              </a:rPr>
              <a:t>uelewa</a:t>
            </a:r>
            <a:r>
              <a:rPr lang="en-US" b="1" dirty="0" smtClean="0">
                <a:solidFill>
                  <a:srgbClr val="FF0000"/>
                </a:solidFill>
              </a:rPr>
              <a:t> </a:t>
            </a:r>
            <a:r>
              <a:rPr lang="en-US" b="1" dirty="0" err="1" smtClean="0">
                <a:solidFill>
                  <a:srgbClr val="FF0000"/>
                </a:solidFill>
              </a:rPr>
              <a:t>wa</a:t>
            </a:r>
            <a:r>
              <a:rPr lang="en-US" b="1" dirty="0" smtClean="0">
                <a:solidFill>
                  <a:srgbClr val="FF0000"/>
                </a:solidFill>
              </a:rPr>
              <a:t> </a:t>
            </a:r>
            <a:r>
              <a:rPr lang="en-US" b="1" dirty="0" err="1" smtClean="0">
                <a:solidFill>
                  <a:srgbClr val="FF0000"/>
                </a:solidFill>
              </a:rPr>
              <a:t>jamii</a:t>
            </a:r>
            <a:r>
              <a:rPr lang="en-US" b="1" dirty="0" smtClean="0">
                <a:solidFill>
                  <a:srgbClr val="FF0000"/>
                </a:solidFill>
              </a:rPr>
              <a:t> </a:t>
            </a:r>
            <a:r>
              <a:rPr lang="en-US" b="1" dirty="0" err="1" smtClean="0">
                <a:solidFill>
                  <a:srgbClr val="FF0000"/>
                </a:solidFill>
              </a:rPr>
              <a:t>lengwa</a:t>
            </a:r>
            <a:r>
              <a:rPr lang="en-US" b="1" dirty="0" smtClean="0">
                <a:solidFill>
                  <a:srgbClr val="FF0000"/>
                </a:solidFill>
              </a:rPr>
              <a:t>.</a:t>
            </a:r>
          </a:p>
          <a:p>
            <a:pPr>
              <a:buNone/>
            </a:pPr>
            <a:r>
              <a:rPr lang="en-US" sz="2000" dirty="0" err="1" smtClean="0"/>
              <a:t>Kufahamu</a:t>
            </a:r>
            <a:r>
              <a:rPr lang="en-US" sz="2000" dirty="0" smtClean="0"/>
              <a:t> </a:t>
            </a:r>
            <a:r>
              <a:rPr lang="en-US" sz="2000" dirty="0" err="1" smtClean="0"/>
              <a:t>lugha</a:t>
            </a:r>
            <a:r>
              <a:rPr lang="en-US" sz="2000" dirty="0" smtClean="0"/>
              <a:t> </a:t>
            </a:r>
            <a:r>
              <a:rPr lang="en-US" sz="2000" dirty="0" err="1" smtClean="0"/>
              <a:t>zote</a:t>
            </a:r>
            <a:r>
              <a:rPr lang="en-US" sz="2000" dirty="0" smtClean="0"/>
              <a:t> </a:t>
            </a:r>
            <a:r>
              <a:rPr lang="en-US" sz="2000" dirty="0" err="1" smtClean="0"/>
              <a:t>mbili</a:t>
            </a:r>
            <a:r>
              <a:rPr lang="en-US" sz="2000" dirty="0" smtClean="0"/>
              <a:t> </a:t>
            </a:r>
            <a:r>
              <a:rPr lang="en-US" sz="2000" dirty="0" err="1" smtClean="0"/>
              <a:t>haitoshi</a:t>
            </a:r>
            <a:r>
              <a:rPr lang="en-US" sz="2000" dirty="0" smtClean="0"/>
              <a:t>, </a:t>
            </a:r>
            <a:r>
              <a:rPr lang="en-US" sz="2000" dirty="0" err="1" smtClean="0"/>
              <a:t>mfasiri</a:t>
            </a:r>
            <a:r>
              <a:rPr lang="en-US" sz="2000" dirty="0" smtClean="0"/>
              <a:t> </a:t>
            </a:r>
            <a:r>
              <a:rPr lang="en-US" sz="2000" dirty="0" err="1" smtClean="0"/>
              <a:t>anapaswa</a:t>
            </a:r>
            <a:r>
              <a:rPr lang="en-US" sz="2000" dirty="0" smtClean="0"/>
              <a:t> </a:t>
            </a:r>
            <a:r>
              <a:rPr lang="en-US" sz="2000" dirty="0" err="1" smtClean="0"/>
              <a:t>kufahamu</a:t>
            </a:r>
            <a:r>
              <a:rPr lang="en-US" sz="2000" dirty="0" smtClean="0"/>
              <a:t> </a:t>
            </a:r>
            <a:r>
              <a:rPr lang="en-US" sz="2000" dirty="0" err="1" smtClean="0"/>
              <a:t>kiwango</a:t>
            </a:r>
            <a:r>
              <a:rPr lang="en-US" sz="2000" dirty="0" smtClean="0"/>
              <a:t> cha </a:t>
            </a:r>
            <a:r>
              <a:rPr lang="en-US" sz="2000" dirty="0" err="1" smtClean="0"/>
              <a:t>uelewa</a:t>
            </a:r>
            <a:endParaRPr lang="en-US" sz="2000" dirty="0" smtClean="0"/>
          </a:p>
          <a:p>
            <a:pPr>
              <a:buNone/>
            </a:pPr>
            <a:r>
              <a:rPr lang="en-US" sz="2000" dirty="0" err="1" smtClean="0"/>
              <a:t>wa</a:t>
            </a:r>
            <a:r>
              <a:rPr lang="en-US" sz="2000" dirty="0" smtClean="0"/>
              <a:t> </a:t>
            </a:r>
            <a:r>
              <a:rPr lang="en-US" sz="2000" dirty="0" err="1" smtClean="0"/>
              <a:t>wasomaji</a:t>
            </a:r>
            <a:r>
              <a:rPr lang="en-US" sz="2000" dirty="0" smtClean="0"/>
              <a:t> wake. </a:t>
            </a:r>
            <a:r>
              <a:rPr lang="en-US" sz="2000" dirty="0" err="1" smtClean="0"/>
              <a:t>Lazima</a:t>
            </a:r>
            <a:r>
              <a:rPr lang="en-US" sz="2000" dirty="0" smtClean="0"/>
              <a:t> </a:t>
            </a:r>
            <a:r>
              <a:rPr lang="en-US" sz="2000" dirty="0" err="1" smtClean="0"/>
              <a:t>atambue</a:t>
            </a:r>
            <a:r>
              <a:rPr lang="en-US" sz="2000" dirty="0" smtClean="0"/>
              <a:t> </a:t>
            </a:r>
            <a:r>
              <a:rPr lang="en-US" sz="2000" dirty="0" err="1" smtClean="0"/>
              <a:t>uwezo</a:t>
            </a:r>
            <a:r>
              <a:rPr lang="en-US" sz="2000" dirty="0" smtClean="0"/>
              <a:t> </a:t>
            </a:r>
            <a:r>
              <a:rPr lang="en-US" sz="2000" dirty="0" err="1" smtClean="0"/>
              <a:t>wa</a:t>
            </a:r>
            <a:r>
              <a:rPr lang="en-US" sz="2000" dirty="0" smtClean="0"/>
              <a:t> </a:t>
            </a:r>
            <a:r>
              <a:rPr lang="en-US" sz="2000" dirty="0" err="1" smtClean="0"/>
              <a:t>jamii</a:t>
            </a:r>
            <a:r>
              <a:rPr lang="en-US" sz="2000" dirty="0" smtClean="0"/>
              <a:t> </a:t>
            </a:r>
            <a:r>
              <a:rPr lang="en-US" sz="2000" dirty="0" err="1" smtClean="0"/>
              <a:t>lengwa</a:t>
            </a:r>
            <a:r>
              <a:rPr lang="en-US" sz="2000" dirty="0" smtClean="0"/>
              <a:t> </a:t>
            </a:r>
            <a:r>
              <a:rPr lang="en-US" sz="2000" dirty="0" err="1" smtClean="0"/>
              <a:t>kuwa</a:t>
            </a:r>
            <a:r>
              <a:rPr lang="en-US" sz="2000" dirty="0" smtClean="0"/>
              <a:t> </a:t>
            </a:r>
            <a:r>
              <a:rPr lang="en-US" sz="2000" dirty="0" err="1" smtClean="0"/>
              <a:t>ni</a:t>
            </a:r>
            <a:r>
              <a:rPr lang="en-US" sz="2000" dirty="0" smtClean="0"/>
              <a:t> </a:t>
            </a:r>
            <a:r>
              <a:rPr lang="en-US" sz="2000" dirty="0" err="1" smtClean="0"/>
              <a:t>wa</a:t>
            </a:r>
            <a:r>
              <a:rPr lang="en-US" sz="2000" dirty="0" smtClean="0"/>
              <a:t> </a:t>
            </a:r>
            <a:r>
              <a:rPr lang="en-US" sz="2000" dirty="0" err="1" smtClean="0"/>
              <a:t>msingi</a:t>
            </a:r>
            <a:r>
              <a:rPr lang="en-US" sz="2000" dirty="0" smtClean="0"/>
              <a:t>, </a:t>
            </a:r>
            <a:r>
              <a:rPr lang="en-US" sz="2000" dirty="0" err="1" smtClean="0"/>
              <a:t>kati</a:t>
            </a:r>
            <a:r>
              <a:rPr lang="en-US" sz="2000" dirty="0" smtClean="0"/>
              <a:t> au</a:t>
            </a:r>
          </a:p>
          <a:p>
            <a:pPr>
              <a:buNone/>
            </a:pPr>
            <a:r>
              <a:rPr lang="en-US" sz="2000" dirty="0" err="1" smtClean="0"/>
              <a:t>wa</a:t>
            </a:r>
            <a:r>
              <a:rPr lang="en-US" sz="2000" dirty="0" smtClean="0"/>
              <a:t> </a:t>
            </a:r>
            <a:r>
              <a:rPr lang="en-US" sz="2000" dirty="0" err="1" smtClean="0"/>
              <a:t>juu</a:t>
            </a:r>
            <a:r>
              <a:rPr lang="en-US" sz="2000" dirty="0" smtClean="0"/>
              <a:t>. </a:t>
            </a:r>
            <a:r>
              <a:rPr lang="en-US" sz="2000" dirty="0" err="1" smtClean="0"/>
              <a:t>Hii</a:t>
            </a:r>
            <a:r>
              <a:rPr lang="en-US" sz="2000" dirty="0" smtClean="0"/>
              <a:t> </a:t>
            </a:r>
            <a:r>
              <a:rPr lang="en-US" sz="2000" dirty="0" err="1" smtClean="0"/>
              <a:t>itamsadia</a:t>
            </a:r>
            <a:r>
              <a:rPr lang="en-US" sz="2000" dirty="0" smtClean="0"/>
              <a:t> </a:t>
            </a:r>
            <a:r>
              <a:rPr lang="en-US" sz="2000" dirty="0" err="1" smtClean="0"/>
              <a:t>kuchagua</a:t>
            </a:r>
            <a:r>
              <a:rPr lang="en-US" sz="2000" dirty="0" smtClean="0"/>
              <a:t> </a:t>
            </a:r>
            <a:r>
              <a:rPr lang="en-US" sz="2000" dirty="0" err="1" smtClean="0"/>
              <a:t>msamiati</a:t>
            </a:r>
            <a:r>
              <a:rPr lang="en-US" sz="2000" dirty="0" smtClean="0"/>
              <a:t> </a:t>
            </a:r>
            <a:r>
              <a:rPr lang="en-US" sz="2000" dirty="0" err="1" smtClean="0"/>
              <a:t>wenye</a:t>
            </a:r>
            <a:r>
              <a:rPr lang="en-US" sz="2000" dirty="0" smtClean="0"/>
              <a:t> </a:t>
            </a:r>
            <a:r>
              <a:rPr lang="en-US" sz="2000" dirty="0" err="1" smtClean="0"/>
              <a:t>uwiano</a:t>
            </a:r>
            <a:r>
              <a:rPr lang="en-US" sz="2000" dirty="0" smtClean="0"/>
              <a:t> </a:t>
            </a:r>
            <a:r>
              <a:rPr lang="en-US" sz="2000" dirty="0" err="1" smtClean="0"/>
              <a:t>kwa</a:t>
            </a:r>
            <a:r>
              <a:rPr lang="en-US" sz="2000" dirty="0" smtClean="0"/>
              <a:t> </a:t>
            </a:r>
            <a:r>
              <a:rPr lang="en-US" sz="2000" dirty="0" err="1" smtClean="0"/>
              <a:t>jamii</a:t>
            </a:r>
            <a:r>
              <a:rPr lang="en-US" sz="2000" dirty="0" smtClean="0"/>
              <a:t> </a:t>
            </a:r>
            <a:r>
              <a:rPr lang="en-US" sz="2000" dirty="0" err="1" smtClean="0"/>
              <a:t>lengwa</a:t>
            </a:r>
            <a:r>
              <a:rPr lang="en-US" sz="2000" dirty="0" smtClean="0"/>
              <a:t>.</a:t>
            </a:r>
          </a:p>
          <a:p>
            <a:pPr>
              <a:buNone/>
            </a:pPr>
            <a:endParaRPr lang="en-US" sz="2000" dirty="0" smtClean="0"/>
          </a:p>
          <a:p>
            <a:pPr>
              <a:buNone/>
            </a:pPr>
            <a:r>
              <a:rPr lang="en-US" sz="2800" b="1" dirty="0" smtClean="0">
                <a:solidFill>
                  <a:srgbClr val="FF0000"/>
                </a:solidFill>
              </a:rPr>
              <a:t>5. </a:t>
            </a:r>
            <a:r>
              <a:rPr lang="en-US" sz="2800" b="1" dirty="0" err="1" smtClean="0">
                <a:solidFill>
                  <a:srgbClr val="FF0000"/>
                </a:solidFill>
              </a:rPr>
              <a:t>Msafiri</a:t>
            </a:r>
            <a:r>
              <a:rPr lang="en-US" sz="2800" b="1" dirty="0" smtClean="0">
                <a:solidFill>
                  <a:srgbClr val="FF0000"/>
                </a:solidFill>
              </a:rPr>
              <a:t> </a:t>
            </a:r>
            <a:r>
              <a:rPr lang="en-US" sz="2800" b="1" dirty="0" err="1" smtClean="0">
                <a:solidFill>
                  <a:srgbClr val="FF0000"/>
                </a:solidFill>
              </a:rPr>
              <a:t>hapaswi</a:t>
            </a:r>
            <a:r>
              <a:rPr lang="en-US" sz="2800" b="1" dirty="0" smtClean="0">
                <a:solidFill>
                  <a:srgbClr val="FF0000"/>
                </a:solidFill>
              </a:rPr>
              <a:t> </a:t>
            </a:r>
            <a:r>
              <a:rPr lang="en-US" sz="2800" b="1" dirty="0" err="1" smtClean="0">
                <a:solidFill>
                  <a:srgbClr val="FF0000"/>
                </a:solidFill>
              </a:rPr>
              <a:t>kuwa</a:t>
            </a:r>
            <a:r>
              <a:rPr lang="en-US" sz="2800" b="1" dirty="0" smtClean="0">
                <a:solidFill>
                  <a:srgbClr val="FF0000"/>
                </a:solidFill>
              </a:rPr>
              <a:t> </a:t>
            </a:r>
            <a:r>
              <a:rPr lang="en-US" sz="2800" b="1" dirty="0" err="1" smtClean="0">
                <a:solidFill>
                  <a:srgbClr val="FF0000"/>
                </a:solidFill>
              </a:rPr>
              <a:t>na</a:t>
            </a:r>
            <a:r>
              <a:rPr lang="en-US" sz="2800" b="1" dirty="0" smtClean="0">
                <a:solidFill>
                  <a:srgbClr val="FF0000"/>
                </a:solidFill>
              </a:rPr>
              <a:t> </a:t>
            </a:r>
            <a:r>
              <a:rPr lang="en-US" sz="2800" b="1" dirty="0" err="1" smtClean="0">
                <a:solidFill>
                  <a:srgbClr val="FF0000"/>
                </a:solidFill>
              </a:rPr>
              <a:t>mhemuko</a:t>
            </a:r>
            <a:r>
              <a:rPr lang="en-US" sz="2800" b="1" dirty="0" smtClean="0">
                <a:solidFill>
                  <a:srgbClr val="FF0000"/>
                </a:solidFill>
              </a:rPr>
              <a:t> </a:t>
            </a:r>
            <a:r>
              <a:rPr lang="en-US" sz="2800" b="1" dirty="0" err="1" smtClean="0">
                <a:solidFill>
                  <a:srgbClr val="FF0000"/>
                </a:solidFill>
              </a:rPr>
              <a:t>wa</a:t>
            </a:r>
            <a:r>
              <a:rPr lang="en-US" sz="2800" b="1" dirty="0" smtClean="0">
                <a:solidFill>
                  <a:srgbClr val="FF0000"/>
                </a:solidFill>
              </a:rPr>
              <a:t> </a:t>
            </a:r>
            <a:r>
              <a:rPr lang="en-US" sz="2800" b="1" dirty="0" err="1" smtClean="0">
                <a:solidFill>
                  <a:srgbClr val="FF0000"/>
                </a:solidFill>
              </a:rPr>
              <a:t>aina</a:t>
            </a:r>
            <a:r>
              <a:rPr lang="en-US" sz="2800" b="1" dirty="0" smtClean="0">
                <a:solidFill>
                  <a:srgbClr val="FF0000"/>
                </a:solidFill>
              </a:rPr>
              <a:t> </a:t>
            </a:r>
            <a:r>
              <a:rPr lang="en-US" sz="2800" b="1" dirty="0" err="1" smtClean="0">
                <a:solidFill>
                  <a:srgbClr val="FF0000"/>
                </a:solidFill>
              </a:rPr>
              <a:t>yoyote</a:t>
            </a:r>
            <a:r>
              <a:rPr lang="en-US" sz="2800" b="1" dirty="0" smtClean="0">
                <a:solidFill>
                  <a:srgbClr val="FF0000"/>
                </a:solidFill>
              </a:rPr>
              <a:t> </a:t>
            </a:r>
            <a:r>
              <a:rPr lang="en-US" sz="2800" b="1" dirty="0" err="1" smtClean="0">
                <a:solidFill>
                  <a:srgbClr val="FF0000"/>
                </a:solidFill>
              </a:rPr>
              <a:t>ile</a:t>
            </a:r>
            <a:r>
              <a:rPr lang="en-US" sz="2800" b="1" dirty="0" smtClean="0">
                <a:solidFill>
                  <a:srgbClr val="FF0000"/>
                </a:solidFill>
              </a:rPr>
              <a:t>.</a:t>
            </a:r>
          </a:p>
          <a:p>
            <a:pPr>
              <a:buNone/>
            </a:pPr>
            <a:r>
              <a:rPr lang="en-US" sz="2000" dirty="0" err="1" smtClean="0"/>
              <a:t>Mfasiri</a:t>
            </a:r>
            <a:r>
              <a:rPr lang="en-US" sz="2000" dirty="0" smtClean="0"/>
              <a:t> </a:t>
            </a:r>
            <a:r>
              <a:rPr lang="en-US" sz="2000" dirty="0" err="1" smtClean="0"/>
              <a:t>anapaswa</a:t>
            </a:r>
            <a:r>
              <a:rPr lang="en-US" sz="2000" dirty="0" smtClean="0"/>
              <a:t> </a:t>
            </a:r>
            <a:r>
              <a:rPr lang="en-US" sz="2000" dirty="0" err="1" smtClean="0"/>
              <a:t>kusimamia</a:t>
            </a:r>
            <a:r>
              <a:rPr lang="en-US" sz="2000" dirty="0" smtClean="0"/>
              <a:t> </a:t>
            </a:r>
            <a:r>
              <a:rPr lang="en-US" sz="2000" dirty="0" err="1" smtClean="0"/>
              <a:t>taaluma</a:t>
            </a:r>
            <a:r>
              <a:rPr lang="en-US" sz="2000" dirty="0" smtClean="0"/>
              <a:t> </a:t>
            </a:r>
            <a:r>
              <a:rPr lang="en-US" sz="2000" dirty="0" err="1" smtClean="0"/>
              <a:t>yake</a:t>
            </a:r>
            <a:r>
              <a:rPr lang="en-US" sz="2000" dirty="0" smtClean="0"/>
              <a:t> </a:t>
            </a:r>
            <a:r>
              <a:rPr lang="en-US" sz="2000" dirty="0" err="1" smtClean="0"/>
              <a:t>bila</a:t>
            </a:r>
            <a:r>
              <a:rPr lang="en-US" sz="2000" dirty="0" smtClean="0"/>
              <a:t> </a:t>
            </a:r>
            <a:r>
              <a:rPr lang="en-US" sz="2000" dirty="0" err="1" smtClean="0"/>
              <a:t>kujali</a:t>
            </a:r>
            <a:r>
              <a:rPr lang="en-US" sz="2000" dirty="0" smtClean="0"/>
              <a:t> </a:t>
            </a:r>
            <a:r>
              <a:rPr lang="en-US" sz="2000" dirty="0" err="1" smtClean="0"/>
              <a:t>itikadi</a:t>
            </a:r>
            <a:r>
              <a:rPr lang="en-US" sz="2000" dirty="0" smtClean="0"/>
              <a:t> </a:t>
            </a:r>
            <a:r>
              <a:rPr lang="en-US" sz="2000" dirty="0" err="1" smtClean="0"/>
              <a:t>za</a:t>
            </a:r>
            <a:r>
              <a:rPr lang="en-US" sz="2000" dirty="0" smtClean="0"/>
              <a:t> </a:t>
            </a:r>
            <a:r>
              <a:rPr lang="en-US" sz="2000" dirty="0" err="1" smtClean="0"/>
              <a:t>kidini</a:t>
            </a:r>
            <a:r>
              <a:rPr lang="en-US" sz="2000" dirty="0" smtClean="0"/>
              <a:t>, </a:t>
            </a:r>
            <a:r>
              <a:rPr lang="en-US" sz="2000" dirty="0" err="1" smtClean="0"/>
              <a:t>kisiasa</a:t>
            </a:r>
            <a:r>
              <a:rPr lang="en-US" sz="2000" dirty="0" smtClean="0"/>
              <a:t> au</a:t>
            </a:r>
          </a:p>
          <a:p>
            <a:pPr>
              <a:buNone/>
            </a:pPr>
            <a:r>
              <a:rPr lang="en-US" sz="2000" dirty="0" err="1" smtClean="0"/>
              <a:t>kiutamaduni</a:t>
            </a:r>
            <a:r>
              <a:rPr lang="en-US" sz="2000" dirty="0" smtClean="0"/>
              <a:t>. </a:t>
            </a:r>
            <a:r>
              <a:rPr lang="en-US" sz="2000" dirty="0" err="1" smtClean="0"/>
              <a:t>Yeye</a:t>
            </a:r>
            <a:r>
              <a:rPr lang="en-US" sz="2000" dirty="0" smtClean="0"/>
              <a:t> </a:t>
            </a:r>
            <a:r>
              <a:rPr lang="en-US" sz="2000" dirty="0" err="1" smtClean="0"/>
              <a:t>anapaswa</a:t>
            </a:r>
            <a:r>
              <a:rPr lang="en-US" sz="2000" dirty="0" smtClean="0"/>
              <a:t> </a:t>
            </a:r>
            <a:r>
              <a:rPr lang="en-US" sz="2000" dirty="0" err="1" smtClean="0"/>
              <a:t>kuwa</a:t>
            </a:r>
            <a:r>
              <a:rPr lang="en-US" sz="2000" dirty="0" smtClean="0"/>
              <a:t> </a:t>
            </a:r>
            <a:r>
              <a:rPr lang="en-US" sz="2000" dirty="0" err="1" smtClean="0"/>
              <a:t>kati</a:t>
            </a:r>
            <a:r>
              <a:rPr lang="en-US" sz="2000" dirty="0" smtClean="0"/>
              <a:t> </a:t>
            </a:r>
            <a:r>
              <a:rPr lang="en-US" sz="2000" dirty="0" err="1" smtClean="0"/>
              <a:t>bila</a:t>
            </a:r>
            <a:r>
              <a:rPr lang="en-US" sz="2000" dirty="0" smtClean="0"/>
              <a:t> </a:t>
            </a:r>
            <a:r>
              <a:rPr lang="en-US" sz="2000" dirty="0" err="1" smtClean="0"/>
              <a:t>kuegemea</a:t>
            </a:r>
            <a:r>
              <a:rPr lang="en-US" sz="2000" dirty="0" smtClean="0"/>
              <a:t> </a:t>
            </a:r>
            <a:r>
              <a:rPr lang="en-US" sz="2000" dirty="0" err="1" smtClean="0"/>
              <a:t>upande</a:t>
            </a:r>
            <a:r>
              <a:rPr lang="en-US" sz="2000" dirty="0" smtClean="0"/>
              <a:t> </a:t>
            </a:r>
            <a:r>
              <a:rPr lang="en-US" sz="2000" dirty="0" err="1" smtClean="0"/>
              <a:t>wowte</a:t>
            </a:r>
            <a:r>
              <a:rPr lang="en-US" sz="2000" dirty="0" smtClean="0"/>
              <a:t> </a:t>
            </a:r>
            <a:r>
              <a:rPr lang="en-US" sz="2000" dirty="0" err="1" smtClean="0"/>
              <a:t>ule</a:t>
            </a:r>
            <a:r>
              <a:rPr lang="en-US" sz="2000" dirty="0" smtClean="0"/>
              <a:t>.</a:t>
            </a:r>
            <a:endParaRPr lang="en-US" sz="2000" dirty="0"/>
          </a:p>
        </p:txBody>
      </p:sp>
      <p:sp>
        <p:nvSpPr>
          <p:cNvPr id="7" name="Title 1"/>
          <p:cNvSpPr>
            <a:spLocks noGrp="1"/>
          </p:cNvSpPr>
          <p:nvPr>
            <p:ph type="title"/>
          </p:nvPr>
        </p:nvSpPr>
        <p:spPr>
          <a:xfrm>
            <a:off x="0" y="0"/>
            <a:ext cx="9144000" cy="914400"/>
          </a:xfrm>
          <a:solidFill>
            <a:schemeClr val="accent6">
              <a:lumMod val="75000"/>
            </a:schemeClr>
          </a:solidFill>
        </p:spPr>
        <p:txBody>
          <a:bodyPr>
            <a:normAutofit fontScale="90000"/>
          </a:bodyPr>
          <a:lstStyle/>
          <a:p>
            <a:pPr lvl="0"/>
            <a:r>
              <a:rPr lang="en-US" dirty="0" smtClean="0"/>
              <a:t/>
            </a:r>
            <a:br>
              <a:rPr lang="en-US" dirty="0" smtClean="0"/>
            </a:br>
            <a:r>
              <a:rPr lang="en-US" dirty="0" smtClean="0"/>
              <a:t>SIFA ZA MFASIRI WA LUGHA</a:t>
            </a:r>
            <a:br>
              <a:rPr lang="en-US" dirty="0" smtClean="0"/>
            </a:br>
            <a:endParaRPr lang="en-US" dirty="0"/>
          </a:p>
        </p:txBody>
      </p:sp>
    </p:spTree>
  </p:cSld>
  <p:clrMapOvr>
    <a:masterClrMapping/>
  </p:clrMapOvr>
  <p:transition>
    <p:split orient="vert"/>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6019800"/>
          </a:xfrm>
        </p:spPr>
        <p:txBody>
          <a:bodyPr>
            <a:normAutofit/>
          </a:bodyPr>
          <a:lstStyle/>
          <a:p>
            <a:pPr marL="514350" indent="-514350">
              <a:buAutoNum type="arabicPeriod"/>
            </a:pPr>
            <a:r>
              <a:rPr lang="en-US" sz="2800" b="1" dirty="0" err="1" smtClean="0">
                <a:solidFill>
                  <a:srgbClr val="FF0000"/>
                </a:solidFill>
              </a:rPr>
              <a:t>Kuiga</a:t>
            </a:r>
            <a:r>
              <a:rPr lang="en-US" sz="2800" b="1" dirty="0" smtClean="0">
                <a:solidFill>
                  <a:srgbClr val="FF0000"/>
                </a:solidFill>
              </a:rPr>
              <a:t> </a:t>
            </a:r>
            <a:r>
              <a:rPr lang="en-US" sz="2800" b="1" dirty="0" err="1" smtClean="0">
                <a:solidFill>
                  <a:srgbClr val="FF0000"/>
                </a:solidFill>
              </a:rPr>
              <a:t>utamaduni</a:t>
            </a:r>
            <a:r>
              <a:rPr lang="en-US" sz="2800" b="1" dirty="0" smtClean="0">
                <a:solidFill>
                  <a:srgbClr val="FF0000"/>
                </a:solidFill>
              </a:rPr>
              <a:t> </a:t>
            </a:r>
            <a:r>
              <a:rPr lang="en-US" sz="2800" b="1" dirty="0" err="1" smtClean="0">
                <a:solidFill>
                  <a:srgbClr val="FF0000"/>
                </a:solidFill>
              </a:rPr>
              <a:t>wa</a:t>
            </a:r>
            <a:r>
              <a:rPr lang="en-US" sz="2800" b="1" dirty="0" smtClean="0">
                <a:solidFill>
                  <a:srgbClr val="FF0000"/>
                </a:solidFill>
              </a:rPr>
              <a:t> </a:t>
            </a:r>
            <a:r>
              <a:rPr lang="en-US" sz="2800" b="1" dirty="0" err="1" smtClean="0">
                <a:solidFill>
                  <a:srgbClr val="FF0000"/>
                </a:solidFill>
              </a:rPr>
              <a:t>jamii</a:t>
            </a:r>
            <a:r>
              <a:rPr lang="en-US" sz="2800" b="1" dirty="0" smtClean="0">
                <a:solidFill>
                  <a:srgbClr val="FF0000"/>
                </a:solidFill>
              </a:rPr>
              <a:t> </a:t>
            </a:r>
            <a:r>
              <a:rPr lang="en-US" sz="2800" b="1" dirty="0" err="1" smtClean="0">
                <a:solidFill>
                  <a:srgbClr val="FF0000"/>
                </a:solidFill>
              </a:rPr>
              <a:t>nyingine</a:t>
            </a:r>
            <a:r>
              <a:rPr lang="en-US" sz="2800" b="1" dirty="0" smtClean="0">
                <a:solidFill>
                  <a:srgbClr val="FF0000"/>
                </a:solidFill>
              </a:rPr>
              <a:t>.</a:t>
            </a:r>
          </a:p>
          <a:p>
            <a:pPr marL="514350" indent="-514350">
              <a:buNone/>
            </a:pPr>
            <a:r>
              <a:rPr lang="en-US" sz="2000" dirty="0" err="1" smtClean="0"/>
              <a:t>Utamaduni</a:t>
            </a:r>
            <a:r>
              <a:rPr lang="en-US" sz="2000" dirty="0" smtClean="0"/>
              <a:t> </a:t>
            </a:r>
            <a:r>
              <a:rPr lang="en-US" sz="2000" dirty="0" err="1" smtClean="0"/>
              <a:t>wa</a:t>
            </a:r>
            <a:r>
              <a:rPr lang="en-US" sz="2000" dirty="0" smtClean="0"/>
              <a:t> </a:t>
            </a:r>
            <a:r>
              <a:rPr lang="en-US" sz="2000" dirty="0" err="1" smtClean="0"/>
              <a:t>Tanznaia</a:t>
            </a:r>
            <a:r>
              <a:rPr lang="en-US" sz="2000" dirty="0" smtClean="0"/>
              <a:t> </a:t>
            </a:r>
            <a:r>
              <a:rPr lang="en-US" sz="2000" dirty="0" err="1" smtClean="0"/>
              <a:t>ni</a:t>
            </a:r>
            <a:r>
              <a:rPr lang="en-US" sz="2000" dirty="0" smtClean="0"/>
              <a:t> </a:t>
            </a:r>
            <a:r>
              <a:rPr lang="en-US" sz="2000" dirty="0" err="1" smtClean="0"/>
              <a:t>matokeo</a:t>
            </a:r>
            <a:r>
              <a:rPr lang="en-US" sz="2000" dirty="0" smtClean="0"/>
              <a:t> </a:t>
            </a:r>
            <a:r>
              <a:rPr lang="en-US" sz="2000" dirty="0" err="1" smtClean="0"/>
              <a:t>ya</a:t>
            </a:r>
            <a:r>
              <a:rPr lang="en-US" sz="2000" dirty="0" smtClean="0"/>
              <a:t> </a:t>
            </a:r>
            <a:r>
              <a:rPr lang="en-US" sz="2000" dirty="0" err="1" smtClean="0"/>
              <a:t>athari</a:t>
            </a:r>
            <a:r>
              <a:rPr lang="en-US" sz="2000" dirty="0" smtClean="0"/>
              <a:t> </a:t>
            </a:r>
            <a:r>
              <a:rPr lang="en-US" sz="2000" dirty="0" err="1" smtClean="0"/>
              <a:t>za</a:t>
            </a:r>
            <a:r>
              <a:rPr lang="en-US" sz="2000" dirty="0" smtClean="0"/>
              <a:t> </a:t>
            </a:r>
            <a:r>
              <a:rPr lang="en-US" sz="2000" dirty="0" err="1" smtClean="0"/>
              <a:t>Kiafrika</a:t>
            </a:r>
            <a:r>
              <a:rPr lang="en-US" sz="2000" dirty="0" smtClean="0"/>
              <a:t>, </a:t>
            </a:r>
            <a:r>
              <a:rPr lang="en-US" sz="2000" dirty="0" err="1" smtClean="0"/>
              <a:t>Kiarabu</a:t>
            </a:r>
            <a:r>
              <a:rPr lang="en-US" sz="2000" dirty="0" smtClean="0"/>
              <a:t>, </a:t>
            </a:r>
            <a:r>
              <a:rPr lang="en-US" sz="2000" dirty="0" err="1" smtClean="0"/>
              <a:t>Kizungu</a:t>
            </a:r>
            <a:r>
              <a:rPr lang="en-US" sz="2000" dirty="0" smtClean="0"/>
              <a:t> </a:t>
            </a:r>
            <a:r>
              <a:rPr lang="en-US" sz="2000" dirty="0" err="1" smtClean="0"/>
              <a:t>na</a:t>
            </a:r>
            <a:r>
              <a:rPr lang="en-US" sz="2000" dirty="0" smtClean="0"/>
              <a:t> </a:t>
            </a:r>
            <a:r>
              <a:rPr lang="en-US" sz="2000" dirty="0" err="1" smtClean="0"/>
              <a:t>Kihindi</a:t>
            </a:r>
            <a:endParaRPr lang="en-US" sz="2000" dirty="0" smtClean="0"/>
          </a:p>
          <a:p>
            <a:pPr marL="514350" indent="-514350">
              <a:buNone/>
            </a:pPr>
            <a:r>
              <a:rPr lang="en-US" sz="2000" dirty="0" err="1" smtClean="0"/>
              <a:t>kupitia</a:t>
            </a:r>
            <a:r>
              <a:rPr lang="en-US" sz="2000" dirty="0" smtClean="0"/>
              <a:t> </a:t>
            </a:r>
            <a:r>
              <a:rPr lang="en-US" sz="2000" dirty="0" err="1" smtClean="0"/>
              <a:t>tafsiri</a:t>
            </a:r>
            <a:r>
              <a:rPr lang="en-US" sz="2000" dirty="0" smtClean="0"/>
              <a:t> </a:t>
            </a:r>
            <a:r>
              <a:rPr lang="en-US" sz="2000" dirty="0" err="1" smtClean="0"/>
              <a:t>mbalimbali</a:t>
            </a:r>
            <a:r>
              <a:rPr lang="en-US" sz="2000" dirty="0" smtClean="0"/>
              <a:t> </a:t>
            </a:r>
            <a:r>
              <a:rPr lang="en-US" sz="2000" dirty="0" err="1" smtClean="0"/>
              <a:t>za</a:t>
            </a:r>
            <a:r>
              <a:rPr lang="en-US" sz="2000" dirty="0" smtClean="0"/>
              <a:t> </a:t>
            </a:r>
            <a:r>
              <a:rPr lang="en-US" sz="2000" dirty="0" err="1" smtClean="0"/>
              <a:t>kijamii</a:t>
            </a:r>
            <a:r>
              <a:rPr lang="en-US" sz="2000" dirty="0" smtClean="0"/>
              <a:t>. </a:t>
            </a:r>
            <a:r>
              <a:rPr lang="en-US" sz="2000" dirty="0" err="1" smtClean="0"/>
              <a:t>Maadili</a:t>
            </a:r>
            <a:r>
              <a:rPr lang="en-US" sz="2000" dirty="0" smtClean="0"/>
              <a:t>, </a:t>
            </a:r>
            <a:r>
              <a:rPr lang="en-US" sz="2000" dirty="0" err="1" smtClean="0"/>
              <a:t>mila</a:t>
            </a:r>
            <a:r>
              <a:rPr lang="en-US" sz="2000" dirty="0" smtClean="0"/>
              <a:t> </a:t>
            </a:r>
            <a:r>
              <a:rPr lang="en-US" sz="2000" dirty="0" err="1" smtClean="0"/>
              <a:t>na</a:t>
            </a:r>
            <a:r>
              <a:rPr lang="en-US" sz="2000" dirty="0" smtClean="0"/>
              <a:t> </a:t>
            </a:r>
            <a:r>
              <a:rPr lang="en-US" sz="2000" dirty="0" err="1" smtClean="0"/>
              <a:t>desturi</a:t>
            </a:r>
            <a:r>
              <a:rPr lang="en-US" sz="2000" dirty="0" smtClean="0"/>
              <a:t> </a:t>
            </a:r>
            <a:r>
              <a:rPr lang="en-US" sz="2000" dirty="0" err="1" smtClean="0"/>
              <a:t>za</a:t>
            </a:r>
            <a:r>
              <a:rPr lang="en-US" sz="2000" dirty="0" smtClean="0"/>
              <a:t> </a:t>
            </a:r>
            <a:r>
              <a:rPr lang="en-US" sz="2000" dirty="0" err="1" smtClean="0"/>
              <a:t>Kiafrika</a:t>
            </a:r>
            <a:r>
              <a:rPr lang="en-US" sz="2000" dirty="0" smtClean="0"/>
              <a:t> </a:t>
            </a:r>
            <a:r>
              <a:rPr lang="en-US" sz="2000" dirty="0" err="1" smtClean="0"/>
              <a:t>zinabadilishwa</a:t>
            </a:r>
            <a:endParaRPr lang="en-US" sz="2000" dirty="0" smtClean="0"/>
          </a:p>
          <a:p>
            <a:pPr marL="514350" indent="-514350">
              <a:buNone/>
            </a:pPr>
            <a:r>
              <a:rPr lang="en-US" sz="2000" dirty="0" err="1" smtClean="0"/>
              <a:t>taratibu</a:t>
            </a:r>
            <a:r>
              <a:rPr lang="en-US" sz="2000" dirty="0" smtClean="0"/>
              <a:t> </a:t>
            </a:r>
            <a:r>
              <a:rPr lang="en-US" sz="2000" dirty="0" err="1" smtClean="0"/>
              <a:t>na</a:t>
            </a:r>
            <a:r>
              <a:rPr lang="en-US" sz="2000" dirty="0" smtClean="0"/>
              <a:t> </a:t>
            </a:r>
            <a:r>
              <a:rPr lang="en-US" sz="2000" dirty="0" err="1" smtClean="0"/>
              <a:t>maisha</a:t>
            </a:r>
            <a:r>
              <a:rPr lang="en-US" sz="2000" dirty="0" smtClean="0"/>
              <a:t> </a:t>
            </a:r>
            <a:r>
              <a:rPr lang="en-US" sz="2000" dirty="0" err="1" smtClean="0"/>
              <a:t>ya</a:t>
            </a:r>
            <a:r>
              <a:rPr lang="en-US" sz="2000" dirty="0" smtClean="0"/>
              <a:t> </a:t>
            </a:r>
            <a:r>
              <a:rPr lang="en-US" sz="2000" dirty="0" err="1" smtClean="0"/>
              <a:t>kisasa</a:t>
            </a:r>
            <a:r>
              <a:rPr lang="en-US" sz="2000" dirty="0" smtClean="0"/>
              <a:t>, </a:t>
            </a:r>
            <a:r>
              <a:rPr lang="en-US" sz="2000" dirty="0" err="1" smtClean="0"/>
              <a:t>ya</a:t>
            </a:r>
            <a:r>
              <a:rPr lang="en-US" sz="2000" dirty="0" smtClean="0"/>
              <a:t> </a:t>
            </a:r>
            <a:r>
              <a:rPr lang="en-US" sz="2000" dirty="0" err="1" smtClean="0"/>
              <a:t>kufuata</a:t>
            </a:r>
            <a:r>
              <a:rPr lang="en-US" sz="2000" dirty="0" smtClean="0"/>
              <a:t> </a:t>
            </a:r>
            <a:r>
              <a:rPr lang="en-US" sz="2000" dirty="0" err="1" smtClean="0"/>
              <a:t>utamaduni</a:t>
            </a:r>
            <a:r>
              <a:rPr lang="en-US" sz="2000" dirty="0" smtClean="0"/>
              <a:t> </a:t>
            </a:r>
            <a:r>
              <a:rPr lang="en-US" sz="2000" dirty="0" err="1" smtClean="0"/>
              <a:t>wa</a:t>
            </a:r>
            <a:r>
              <a:rPr lang="en-US" sz="2000" dirty="0" smtClean="0"/>
              <a:t> </a:t>
            </a:r>
            <a:r>
              <a:rPr lang="en-US" sz="2000" dirty="0" err="1" smtClean="0"/>
              <a:t>nchi</a:t>
            </a:r>
            <a:r>
              <a:rPr lang="en-US" sz="2000" dirty="0" smtClean="0"/>
              <a:t> </a:t>
            </a:r>
            <a:r>
              <a:rPr lang="en-US" sz="2000" dirty="0" err="1" smtClean="0"/>
              <a:t>za</a:t>
            </a:r>
            <a:r>
              <a:rPr lang="en-US" sz="2000" dirty="0" smtClean="0"/>
              <a:t> </a:t>
            </a:r>
            <a:r>
              <a:rPr lang="en-US" sz="2000" dirty="0" err="1" smtClean="0"/>
              <a:t>Magharibi</a:t>
            </a:r>
            <a:r>
              <a:rPr lang="en-US" sz="2000" dirty="0" smtClean="0"/>
              <a:t>  </a:t>
            </a:r>
            <a:r>
              <a:rPr lang="en-US" sz="2000" dirty="0" err="1" smtClean="0"/>
              <a:t>ingawa</a:t>
            </a:r>
            <a:endParaRPr lang="en-US" sz="2000" dirty="0" smtClean="0"/>
          </a:p>
          <a:p>
            <a:pPr marL="514350" indent="-514350">
              <a:buNone/>
            </a:pPr>
            <a:r>
              <a:rPr lang="en-US" sz="2000" dirty="0" err="1" smtClean="0"/>
              <a:t>kwa</a:t>
            </a:r>
            <a:r>
              <a:rPr lang="en-US" sz="2000" dirty="0" smtClean="0"/>
              <a:t> </a:t>
            </a:r>
            <a:r>
              <a:rPr lang="en-US" sz="2000" dirty="0" err="1" smtClean="0"/>
              <a:t>kiasi</a:t>
            </a:r>
            <a:r>
              <a:rPr lang="en-US" sz="2000" dirty="0" smtClean="0"/>
              <a:t> </a:t>
            </a:r>
            <a:r>
              <a:rPr lang="en-US" sz="2000" dirty="0" err="1" smtClean="0"/>
              <a:t>kidogo</a:t>
            </a:r>
            <a:r>
              <a:rPr lang="en-US" sz="2000" dirty="0" smtClean="0"/>
              <a:t> </a:t>
            </a:r>
            <a:r>
              <a:rPr lang="en-US" sz="2000" dirty="0" err="1" smtClean="0"/>
              <a:t>sana</a:t>
            </a:r>
            <a:r>
              <a:rPr lang="en-US" sz="2000" dirty="0" smtClean="0"/>
              <a:t> </a:t>
            </a:r>
            <a:r>
              <a:rPr lang="en-US" sz="2000" dirty="0" err="1" smtClean="0"/>
              <a:t>jamii</a:t>
            </a:r>
            <a:r>
              <a:rPr lang="en-US" sz="2000" dirty="0" smtClean="0"/>
              <a:t> </a:t>
            </a:r>
            <a:r>
              <a:rPr lang="en-US" sz="2000" dirty="0" err="1" smtClean="0"/>
              <a:t>ya</a:t>
            </a:r>
            <a:r>
              <a:rPr lang="en-US" sz="2000" dirty="0" smtClean="0"/>
              <a:t> </a:t>
            </a:r>
            <a:r>
              <a:rPr lang="en-US" sz="2000" dirty="0" err="1" smtClean="0"/>
              <a:t>wamasai</a:t>
            </a:r>
            <a:r>
              <a:rPr lang="en-US" sz="2000" dirty="0" smtClean="0"/>
              <a:t>.</a:t>
            </a:r>
          </a:p>
          <a:p>
            <a:pPr marL="514350" indent="-514350">
              <a:buNone/>
            </a:pPr>
            <a:endParaRPr lang="en-US" sz="2000" dirty="0" smtClean="0"/>
          </a:p>
          <a:p>
            <a:pPr marL="514350" indent="-514350">
              <a:buNone/>
            </a:pPr>
            <a:r>
              <a:rPr lang="en-US" sz="2400" b="1" dirty="0" smtClean="0">
                <a:solidFill>
                  <a:srgbClr val="FF0000"/>
                </a:solidFill>
              </a:rPr>
              <a:t>2. </a:t>
            </a:r>
            <a:r>
              <a:rPr lang="en-US" sz="2400" b="1" dirty="0" err="1" smtClean="0">
                <a:solidFill>
                  <a:srgbClr val="FF0000"/>
                </a:solidFill>
              </a:rPr>
              <a:t>Tafsiri</a:t>
            </a:r>
            <a:r>
              <a:rPr lang="en-US" sz="2400" b="1" dirty="0" smtClean="0">
                <a:solidFill>
                  <a:srgbClr val="FF0000"/>
                </a:solidFill>
              </a:rPr>
              <a:t> </a:t>
            </a:r>
            <a:r>
              <a:rPr lang="en-US" sz="2400" b="1" dirty="0" err="1" smtClean="0">
                <a:solidFill>
                  <a:srgbClr val="FF0000"/>
                </a:solidFill>
              </a:rPr>
              <a:t>imechangia</a:t>
            </a:r>
            <a:r>
              <a:rPr lang="en-US" sz="2400" b="1" dirty="0" smtClean="0">
                <a:solidFill>
                  <a:srgbClr val="FF0000"/>
                </a:solidFill>
              </a:rPr>
              <a:t> </a:t>
            </a:r>
            <a:r>
              <a:rPr lang="en-US" sz="2400" b="1" dirty="0" err="1" smtClean="0">
                <a:solidFill>
                  <a:srgbClr val="FF0000"/>
                </a:solidFill>
              </a:rPr>
              <a:t>kuleta</a:t>
            </a:r>
            <a:r>
              <a:rPr lang="en-US" sz="2400" b="1" dirty="0" smtClean="0">
                <a:solidFill>
                  <a:srgbClr val="FF0000"/>
                </a:solidFill>
              </a:rPr>
              <a:t> </a:t>
            </a:r>
            <a:r>
              <a:rPr lang="en-US" sz="2400" b="1" dirty="0" err="1" smtClean="0">
                <a:solidFill>
                  <a:srgbClr val="FF0000"/>
                </a:solidFill>
              </a:rPr>
              <a:t>mvutano</a:t>
            </a:r>
            <a:r>
              <a:rPr lang="en-US" sz="2400" b="1" dirty="0" smtClean="0">
                <a:solidFill>
                  <a:srgbClr val="FF0000"/>
                </a:solidFill>
              </a:rPr>
              <a:t> </a:t>
            </a:r>
            <a:r>
              <a:rPr lang="en-US" sz="2400" b="1" dirty="0" err="1" smtClean="0">
                <a:solidFill>
                  <a:srgbClr val="FF0000"/>
                </a:solidFill>
              </a:rPr>
              <a:t>katika</a:t>
            </a:r>
            <a:r>
              <a:rPr lang="en-US" sz="2400" b="1" dirty="0" smtClean="0">
                <a:solidFill>
                  <a:srgbClr val="FF0000"/>
                </a:solidFill>
              </a:rPr>
              <a:t> </a:t>
            </a:r>
            <a:r>
              <a:rPr lang="en-US" sz="2400" b="1" dirty="0" err="1" smtClean="0">
                <a:solidFill>
                  <a:srgbClr val="FF0000"/>
                </a:solidFill>
              </a:rPr>
              <a:t>makundi</a:t>
            </a:r>
            <a:r>
              <a:rPr lang="en-US" sz="2400" b="1" dirty="0" smtClean="0">
                <a:solidFill>
                  <a:srgbClr val="FF0000"/>
                </a:solidFill>
              </a:rPr>
              <a:t> </a:t>
            </a:r>
            <a:r>
              <a:rPr lang="en-US" sz="2400" b="1" dirty="0" err="1" smtClean="0">
                <a:solidFill>
                  <a:srgbClr val="FF0000"/>
                </a:solidFill>
              </a:rPr>
              <a:t>ya</a:t>
            </a:r>
            <a:r>
              <a:rPr lang="en-US" sz="2400" b="1" dirty="0" smtClean="0">
                <a:solidFill>
                  <a:srgbClr val="FF0000"/>
                </a:solidFill>
              </a:rPr>
              <a:t> </a:t>
            </a:r>
            <a:r>
              <a:rPr lang="en-US" sz="2400" b="1" dirty="0" err="1" smtClean="0">
                <a:solidFill>
                  <a:srgbClr val="FF0000"/>
                </a:solidFill>
              </a:rPr>
              <a:t>kidini</a:t>
            </a:r>
            <a:r>
              <a:rPr lang="en-US" sz="2400" b="1" dirty="0" smtClean="0">
                <a:solidFill>
                  <a:srgbClr val="FF0000"/>
                </a:solidFill>
              </a:rPr>
              <a:t>.</a:t>
            </a:r>
          </a:p>
          <a:p>
            <a:pPr marL="514350" indent="-514350">
              <a:buNone/>
            </a:pPr>
            <a:r>
              <a:rPr lang="en-US" sz="2000" dirty="0" err="1" smtClean="0"/>
              <a:t>Mvutano</a:t>
            </a:r>
            <a:r>
              <a:rPr lang="en-US" sz="2000" dirty="0" smtClean="0"/>
              <a:t> </a:t>
            </a:r>
            <a:r>
              <a:rPr lang="en-US" sz="2000" dirty="0" err="1" smtClean="0"/>
              <a:t>huu</a:t>
            </a:r>
            <a:r>
              <a:rPr lang="en-US" sz="2000" dirty="0" smtClean="0"/>
              <a:t> </a:t>
            </a:r>
            <a:r>
              <a:rPr lang="en-US" sz="2000" dirty="0" err="1" smtClean="0"/>
              <a:t>ulianzia</a:t>
            </a:r>
            <a:r>
              <a:rPr lang="en-US" sz="2000" dirty="0" smtClean="0"/>
              <a:t> </a:t>
            </a:r>
            <a:r>
              <a:rPr lang="en-US" sz="2000" dirty="0" err="1" smtClean="0"/>
              <a:t>nchi</a:t>
            </a:r>
            <a:r>
              <a:rPr lang="en-US" sz="2000" dirty="0" smtClean="0"/>
              <a:t> </a:t>
            </a:r>
            <a:r>
              <a:rPr lang="en-US" sz="2000" dirty="0" err="1" smtClean="0"/>
              <a:t>za</a:t>
            </a:r>
            <a:r>
              <a:rPr lang="en-US" sz="2000" dirty="0" smtClean="0"/>
              <a:t> </a:t>
            </a:r>
            <a:r>
              <a:rPr lang="en-US" sz="2000" dirty="0" err="1" smtClean="0"/>
              <a:t>Ulaya</a:t>
            </a:r>
            <a:r>
              <a:rPr lang="en-US" sz="2000" dirty="0" smtClean="0"/>
              <a:t> </a:t>
            </a:r>
            <a:r>
              <a:rPr lang="en-US" sz="2000" dirty="0" err="1" smtClean="0"/>
              <a:t>ikiwemo</a:t>
            </a:r>
            <a:r>
              <a:rPr lang="en-US" sz="2000" dirty="0" smtClean="0"/>
              <a:t> </a:t>
            </a:r>
            <a:r>
              <a:rPr lang="en-US" sz="2000" dirty="0" err="1" smtClean="0"/>
              <a:t>Ujerumani</a:t>
            </a:r>
            <a:r>
              <a:rPr lang="en-US" sz="2000" dirty="0" smtClean="0"/>
              <a:t> </a:t>
            </a:r>
            <a:r>
              <a:rPr lang="en-US" sz="2000" dirty="0" err="1" smtClean="0"/>
              <a:t>mnamo</a:t>
            </a:r>
            <a:r>
              <a:rPr lang="en-US" sz="2000" dirty="0" smtClean="0"/>
              <a:t> </a:t>
            </a:r>
            <a:r>
              <a:rPr lang="en-US" sz="2000" dirty="0" err="1" smtClean="0"/>
              <a:t>karne</a:t>
            </a:r>
            <a:r>
              <a:rPr lang="en-US" sz="2000" dirty="0" smtClean="0"/>
              <a:t> </a:t>
            </a:r>
            <a:r>
              <a:rPr lang="en-US" sz="2000" dirty="0" err="1" smtClean="0"/>
              <a:t>ya</a:t>
            </a:r>
            <a:r>
              <a:rPr lang="en-US" sz="2000" dirty="0" smtClean="0"/>
              <a:t> 16 </a:t>
            </a:r>
            <a:r>
              <a:rPr lang="en-US" sz="2000" dirty="0" err="1" smtClean="0"/>
              <a:t>ambapo</a:t>
            </a:r>
            <a:endParaRPr lang="en-US" sz="2000" dirty="0" smtClean="0"/>
          </a:p>
          <a:p>
            <a:pPr marL="514350" indent="-514350">
              <a:buNone/>
            </a:pPr>
            <a:r>
              <a:rPr lang="en-US" sz="2000" dirty="0" err="1" smtClean="0"/>
              <a:t>kulikuwa</a:t>
            </a:r>
            <a:r>
              <a:rPr lang="en-US" sz="2000" dirty="0" smtClean="0"/>
              <a:t> </a:t>
            </a:r>
            <a:r>
              <a:rPr lang="en-US" sz="2000" dirty="0" err="1" smtClean="0"/>
              <a:t>na</a:t>
            </a:r>
            <a:r>
              <a:rPr lang="en-US" sz="2000" dirty="0" smtClean="0"/>
              <a:t> </a:t>
            </a:r>
            <a:r>
              <a:rPr lang="en-US" sz="2000" dirty="0" err="1" smtClean="0"/>
              <a:t>mwamko</a:t>
            </a:r>
            <a:r>
              <a:rPr lang="en-US" sz="2000" dirty="0" smtClean="0"/>
              <a:t> </a:t>
            </a:r>
            <a:r>
              <a:rPr lang="en-US" sz="2000" dirty="0" err="1" smtClean="0"/>
              <a:t>mkubwa</a:t>
            </a:r>
            <a:r>
              <a:rPr lang="en-US" sz="2000" dirty="0" smtClean="0"/>
              <a:t> </a:t>
            </a:r>
            <a:r>
              <a:rPr lang="en-US" sz="2000" dirty="0" err="1" smtClean="0"/>
              <a:t>wa</a:t>
            </a:r>
            <a:r>
              <a:rPr lang="en-US" sz="2000" dirty="0" smtClean="0"/>
              <a:t> </a:t>
            </a:r>
            <a:r>
              <a:rPr lang="en-US" sz="2000" dirty="0" err="1" smtClean="0"/>
              <a:t>elimu</a:t>
            </a:r>
            <a:r>
              <a:rPr lang="en-US" sz="2000" dirty="0" smtClean="0"/>
              <a:t> </a:t>
            </a:r>
            <a:r>
              <a:rPr lang="en-US" sz="2000" dirty="0" err="1" smtClean="0"/>
              <a:t>ya</a:t>
            </a:r>
            <a:r>
              <a:rPr lang="en-US" sz="2000" dirty="0" smtClean="0"/>
              <a:t> </a:t>
            </a:r>
            <a:r>
              <a:rPr lang="en-US" sz="2000" dirty="0" err="1" smtClean="0"/>
              <a:t>dini</a:t>
            </a:r>
            <a:r>
              <a:rPr lang="en-US" sz="2000" dirty="0" smtClean="0"/>
              <a:t>.</a:t>
            </a:r>
          </a:p>
          <a:p>
            <a:pPr marL="514350" indent="-514350">
              <a:buNone/>
            </a:pPr>
            <a:endParaRPr lang="en-US" sz="2000" dirty="0" smtClean="0"/>
          </a:p>
          <a:p>
            <a:pPr marL="514350" indent="-514350">
              <a:buNone/>
            </a:pPr>
            <a:r>
              <a:rPr lang="en-US" sz="2000" dirty="0" smtClean="0"/>
              <a:t> </a:t>
            </a:r>
            <a:r>
              <a:rPr lang="en-US" sz="2000" dirty="0" err="1" smtClean="0"/>
              <a:t>Uliendelea</a:t>
            </a:r>
            <a:r>
              <a:rPr lang="en-US" sz="2000" dirty="0" smtClean="0"/>
              <a:t> </a:t>
            </a:r>
            <a:r>
              <a:rPr lang="en-US" sz="2000" dirty="0" err="1" smtClean="0"/>
              <a:t>mpaka</a:t>
            </a:r>
            <a:r>
              <a:rPr lang="en-US" sz="2000" dirty="0" smtClean="0"/>
              <a:t> </a:t>
            </a:r>
            <a:r>
              <a:rPr lang="en-US" sz="2000" dirty="0" err="1" smtClean="0"/>
              <a:t>nchi</a:t>
            </a:r>
            <a:r>
              <a:rPr lang="en-US" sz="2000" dirty="0" smtClean="0"/>
              <a:t> </a:t>
            </a:r>
            <a:r>
              <a:rPr lang="en-US" sz="2000" dirty="0" err="1" smtClean="0"/>
              <a:t>za</a:t>
            </a:r>
            <a:r>
              <a:rPr lang="en-US" sz="2000" dirty="0" smtClean="0"/>
              <a:t> </a:t>
            </a:r>
            <a:r>
              <a:rPr lang="en-US" sz="2000" dirty="0" err="1" smtClean="0"/>
              <a:t>Afrika</a:t>
            </a:r>
            <a:r>
              <a:rPr lang="en-US" sz="2000" dirty="0" smtClean="0"/>
              <a:t> </a:t>
            </a:r>
            <a:r>
              <a:rPr lang="en-US" sz="2000" dirty="0" err="1" smtClean="0"/>
              <a:t>ambapo</a:t>
            </a:r>
            <a:r>
              <a:rPr lang="en-US" sz="2000" dirty="0" smtClean="0"/>
              <a:t> </a:t>
            </a:r>
            <a:r>
              <a:rPr lang="en-US" sz="2000" dirty="0" err="1" smtClean="0"/>
              <a:t>mgawanyiko</a:t>
            </a:r>
            <a:r>
              <a:rPr lang="en-US" sz="2000" dirty="0" smtClean="0"/>
              <a:t> </a:t>
            </a:r>
            <a:r>
              <a:rPr lang="en-US" sz="2000" dirty="0" err="1" smtClean="0"/>
              <a:t>ulizidi</a:t>
            </a:r>
            <a:r>
              <a:rPr lang="en-US" sz="2000" dirty="0" smtClean="0"/>
              <a:t> </a:t>
            </a:r>
            <a:r>
              <a:rPr lang="en-US" sz="2000" dirty="0" err="1" smtClean="0"/>
              <a:t>kuenea</a:t>
            </a:r>
            <a:r>
              <a:rPr lang="en-US" sz="2000" dirty="0" smtClean="0"/>
              <a:t> </a:t>
            </a:r>
            <a:r>
              <a:rPr lang="en-US" sz="2000" dirty="0" err="1" smtClean="0"/>
              <a:t>hususani</a:t>
            </a:r>
            <a:r>
              <a:rPr lang="en-US" sz="2000" dirty="0" smtClean="0"/>
              <a:t> </a:t>
            </a:r>
            <a:r>
              <a:rPr lang="en-US" sz="2000" dirty="0" err="1" smtClean="0"/>
              <a:t>katika</a:t>
            </a:r>
            <a:endParaRPr lang="en-US" sz="2000" dirty="0" smtClean="0"/>
          </a:p>
          <a:p>
            <a:pPr marL="514350" indent="-514350">
              <a:buNone/>
            </a:pPr>
            <a:r>
              <a:rPr lang="en-US" sz="2000" dirty="0" err="1" smtClean="0"/>
              <a:t>dini</a:t>
            </a:r>
            <a:r>
              <a:rPr lang="en-US" sz="2000" dirty="0" smtClean="0"/>
              <a:t> </a:t>
            </a:r>
            <a:r>
              <a:rPr lang="en-US" sz="2000" dirty="0" err="1" smtClean="0"/>
              <a:t>ya</a:t>
            </a:r>
            <a:r>
              <a:rPr lang="en-US" sz="2000" dirty="0" smtClean="0"/>
              <a:t> </a:t>
            </a:r>
            <a:r>
              <a:rPr lang="en-US" sz="2000" dirty="0" err="1" smtClean="0"/>
              <a:t>Kiislamu</a:t>
            </a:r>
            <a:r>
              <a:rPr lang="en-US" sz="2000" dirty="0" smtClean="0"/>
              <a:t> </a:t>
            </a:r>
            <a:r>
              <a:rPr lang="en-US" sz="2000" dirty="0" err="1" smtClean="0"/>
              <a:t>na</a:t>
            </a:r>
            <a:r>
              <a:rPr lang="en-US" sz="2000" dirty="0" smtClean="0"/>
              <a:t> </a:t>
            </a:r>
            <a:r>
              <a:rPr lang="en-US" sz="2000" dirty="0" err="1" smtClean="0"/>
              <a:t>Kikristo</a:t>
            </a:r>
            <a:r>
              <a:rPr lang="en-US" sz="2000" dirty="0" smtClean="0"/>
              <a:t>. </a:t>
            </a:r>
            <a:r>
              <a:rPr lang="en-US" sz="2000" dirty="0" err="1" smtClean="0"/>
              <a:t>Katika</a:t>
            </a:r>
            <a:r>
              <a:rPr lang="en-US" sz="2000" dirty="0" smtClean="0"/>
              <a:t> </a:t>
            </a:r>
            <a:r>
              <a:rPr lang="en-US" sz="2000" dirty="0" err="1" smtClean="0"/>
              <a:t>Ukristo</a:t>
            </a:r>
            <a:r>
              <a:rPr lang="en-US" sz="2000" dirty="0" smtClean="0"/>
              <a:t> </a:t>
            </a:r>
            <a:r>
              <a:rPr lang="en-US" sz="2000" dirty="0" err="1" smtClean="0"/>
              <a:t>utakuta</a:t>
            </a:r>
            <a:r>
              <a:rPr lang="en-US" sz="2000" dirty="0" smtClean="0"/>
              <a:t> </a:t>
            </a:r>
            <a:r>
              <a:rPr lang="en-US" sz="2000" dirty="0" err="1" smtClean="0"/>
              <a:t>makundi</a:t>
            </a:r>
            <a:r>
              <a:rPr lang="en-US" sz="2000" dirty="0" smtClean="0"/>
              <a:t> </a:t>
            </a:r>
            <a:r>
              <a:rPr lang="en-US" sz="2000" dirty="0" err="1" smtClean="0"/>
              <a:t>kama</a:t>
            </a:r>
            <a:r>
              <a:rPr lang="en-US" sz="2000" dirty="0" smtClean="0"/>
              <a:t> </a:t>
            </a:r>
            <a:r>
              <a:rPr lang="en-US" sz="2000" dirty="0" err="1" smtClean="0"/>
              <a:t>wakatoliki</a:t>
            </a:r>
            <a:r>
              <a:rPr lang="en-US" sz="2000" dirty="0" smtClean="0"/>
              <a:t>,</a:t>
            </a:r>
          </a:p>
          <a:p>
            <a:pPr marL="514350" indent="-514350">
              <a:buNone/>
            </a:pPr>
            <a:r>
              <a:rPr lang="en-US" sz="2000" dirty="0" err="1" smtClean="0"/>
              <a:t>wasabato</a:t>
            </a:r>
            <a:r>
              <a:rPr lang="en-US" sz="2000" dirty="0" smtClean="0"/>
              <a:t>, </a:t>
            </a:r>
            <a:r>
              <a:rPr lang="en-US" sz="2000" dirty="0" err="1" smtClean="0"/>
              <a:t>wapentekoste</a:t>
            </a:r>
            <a:r>
              <a:rPr lang="en-US" sz="2000" dirty="0" smtClean="0"/>
              <a:t> </a:t>
            </a:r>
            <a:r>
              <a:rPr lang="en-US" sz="2000" dirty="0" err="1" smtClean="0"/>
              <a:t>kadhalika</a:t>
            </a:r>
            <a:r>
              <a:rPr lang="en-US" sz="2000" dirty="0" smtClean="0"/>
              <a:t> </a:t>
            </a:r>
            <a:r>
              <a:rPr lang="en-US" sz="2000" dirty="0" err="1" smtClean="0"/>
              <a:t>katika</a:t>
            </a:r>
            <a:r>
              <a:rPr lang="en-US" sz="2000" dirty="0" smtClean="0"/>
              <a:t> </a:t>
            </a:r>
            <a:r>
              <a:rPr lang="en-US" sz="2000" dirty="0" err="1" smtClean="0"/>
              <a:t>Uislamu</a:t>
            </a:r>
            <a:r>
              <a:rPr lang="en-US" sz="2000" dirty="0" smtClean="0"/>
              <a:t> </a:t>
            </a:r>
            <a:r>
              <a:rPr lang="en-US" sz="2000" dirty="0" err="1" smtClean="0"/>
              <a:t>utakuta</a:t>
            </a:r>
            <a:r>
              <a:rPr lang="en-US" sz="2000" dirty="0" smtClean="0"/>
              <a:t> </a:t>
            </a:r>
            <a:r>
              <a:rPr lang="en-US" sz="2000" dirty="0" err="1" smtClean="0"/>
              <a:t>kuna</a:t>
            </a:r>
            <a:r>
              <a:rPr lang="en-US" sz="2000" dirty="0" smtClean="0"/>
              <a:t> </a:t>
            </a:r>
            <a:r>
              <a:rPr lang="en-US" sz="2000" dirty="0" err="1" smtClean="0"/>
              <a:t>suni</a:t>
            </a:r>
            <a:r>
              <a:rPr lang="en-US" sz="2000" dirty="0" smtClean="0"/>
              <a:t>, </a:t>
            </a:r>
            <a:r>
              <a:rPr lang="en-US" sz="2000" dirty="0" err="1" smtClean="0"/>
              <a:t>ibadhi</a:t>
            </a:r>
            <a:r>
              <a:rPr lang="en-US" sz="2000" dirty="0" smtClean="0"/>
              <a:t>, </a:t>
            </a:r>
            <a:r>
              <a:rPr lang="en-US" sz="2000" dirty="0" err="1" smtClean="0"/>
              <a:t>shia</a:t>
            </a:r>
            <a:r>
              <a:rPr lang="en-US" sz="2000" dirty="0" smtClean="0"/>
              <a:t> </a:t>
            </a:r>
            <a:r>
              <a:rPr lang="en-US" sz="2000" dirty="0" err="1" smtClean="0"/>
              <a:t>n.k</a:t>
            </a:r>
            <a:endParaRPr lang="en-US" sz="2000" dirty="0" smtClean="0"/>
          </a:p>
          <a:p>
            <a:pPr marL="514350" indent="-514350">
              <a:buNone/>
            </a:pPr>
            <a:r>
              <a:rPr lang="en-US" sz="2000" dirty="0" err="1" smtClean="0"/>
              <a:t>makundi</a:t>
            </a:r>
            <a:r>
              <a:rPr lang="en-US" sz="2000" dirty="0" smtClean="0"/>
              <a:t> </a:t>
            </a:r>
            <a:r>
              <a:rPr lang="en-US" sz="2000" dirty="0" err="1" smtClean="0"/>
              <a:t>yote</a:t>
            </a:r>
            <a:r>
              <a:rPr lang="en-US" sz="2000" dirty="0" smtClean="0"/>
              <a:t> </a:t>
            </a:r>
            <a:r>
              <a:rPr lang="en-US" sz="2000" dirty="0" err="1" smtClean="0"/>
              <a:t>hayo</a:t>
            </a:r>
            <a:r>
              <a:rPr lang="en-US" sz="2000" dirty="0" smtClean="0"/>
              <a:t> </a:t>
            </a:r>
            <a:r>
              <a:rPr lang="en-US" sz="2000" dirty="0" err="1" smtClean="0"/>
              <a:t>yametokana</a:t>
            </a:r>
            <a:r>
              <a:rPr lang="en-US" sz="2000" dirty="0" smtClean="0"/>
              <a:t> </a:t>
            </a:r>
            <a:r>
              <a:rPr lang="en-US" sz="2000" dirty="0" err="1" smtClean="0"/>
              <a:t>na</a:t>
            </a:r>
            <a:r>
              <a:rPr lang="en-US" sz="2000" dirty="0" smtClean="0"/>
              <a:t> </a:t>
            </a:r>
            <a:r>
              <a:rPr lang="en-US" sz="2000" dirty="0" err="1" smtClean="0"/>
              <a:t>kutafriwa</a:t>
            </a:r>
            <a:r>
              <a:rPr lang="en-US" sz="2000" dirty="0" smtClean="0"/>
              <a:t> </a:t>
            </a:r>
            <a:r>
              <a:rPr lang="en-US" sz="2000" dirty="0" err="1" smtClean="0"/>
              <a:t>kwa</a:t>
            </a:r>
            <a:r>
              <a:rPr lang="en-US" sz="2000" dirty="0" smtClean="0"/>
              <a:t> </a:t>
            </a:r>
            <a:r>
              <a:rPr lang="en-US" sz="2000" dirty="0" err="1" smtClean="0"/>
              <a:t>maandiko</a:t>
            </a:r>
            <a:r>
              <a:rPr lang="en-US" sz="2000" dirty="0" smtClean="0"/>
              <a:t> </a:t>
            </a:r>
            <a:r>
              <a:rPr lang="en-US" sz="2000" dirty="0" err="1" smtClean="0"/>
              <a:t>ya</a:t>
            </a:r>
            <a:r>
              <a:rPr lang="en-US" sz="2000" dirty="0" smtClean="0"/>
              <a:t> </a:t>
            </a:r>
            <a:r>
              <a:rPr lang="en-US" sz="2000" dirty="0" err="1" smtClean="0"/>
              <a:t>dini</a:t>
            </a:r>
            <a:r>
              <a:rPr lang="en-US" sz="2000" dirty="0" smtClean="0"/>
              <a:t> </a:t>
            </a:r>
            <a:r>
              <a:rPr lang="en-US" sz="2000" dirty="0" err="1" smtClean="0"/>
              <a:t>na</a:t>
            </a:r>
            <a:r>
              <a:rPr lang="en-US" sz="2000" dirty="0" smtClean="0"/>
              <a:t> </a:t>
            </a:r>
            <a:r>
              <a:rPr lang="en-US" sz="2000" dirty="0" err="1" smtClean="0"/>
              <a:t>ufahamu</a:t>
            </a:r>
            <a:r>
              <a:rPr lang="en-US" sz="2000" dirty="0" smtClean="0"/>
              <a:t> </a:t>
            </a:r>
            <a:r>
              <a:rPr lang="en-US" sz="2000" dirty="0" err="1" smtClean="0"/>
              <a:t>wa</a:t>
            </a:r>
            <a:endParaRPr lang="en-US" sz="2000" dirty="0" smtClean="0"/>
          </a:p>
          <a:p>
            <a:pPr marL="514350" indent="-514350">
              <a:buNone/>
            </a:pPr>
            <a:r>
              <a:rPr lang="en-US" sz="2000" dirty="0" err="1" smtClean="0"/>
              <a:t>waumini</a:t>
            </a:r>
            <a:r>
              <a:rPr lang="en-US" sz="2000" dirty="0" smtClean="0"/>
              <a:t> </a:t>
            </a:r>
            <a:r>
              <a:rPr lang="en-US" sz="2000" dirty="0" err="1" smtClean="0"/>
              <a:t>katika</a:t>
            </a:r>
            <a:r>
              <a:rPr lang="en-US" sz="2000" dirty="0" smtClean="0"/>
              <a:t> </a:t>
            </a:r>
            <a:r>
              <a:rPr lang="en-US" sz="2000" dirty="0" err="1" smtClean="0"/>
              <a:t>maandiko</a:t>
            </a:r>
            <a:r>
              <a:rPr lang="en-US" sz="2000" dirty="0" smtClean="0"/>
              <a:t> </a:t>
            </a:r>
            <a:r>
              <a:rPr lang="en-US" sz="2000" dirty="0" err="1" smtClean="0"/>
              <a:t>hayo</a:t>
            </a:r>
            <a:r>
              <a:rPr lang="en-US" sz="2000" dirty="0" smtClean="0"/>
              <a:t>.</a:t>
            </a:r>
            <a:endParaRPr lang="en-US" sz="2000" dirty="0"/>
          </a:p>
        </p:txBody>
      </p:sp>
      <p:sp>
        <p:nvSpPr>
          <p:cNvPr id="4" name="Title 1"/>
          <p:cNvSpPr>
            <a:spLocks noGrp="1"/>
          </p:cNvSpPr>
          <p:nvPr>
            <p:ph type="title"/>
          </p:nvPr>
        </p:nvSpPr>
        <p:spPr>
          <a:xfrm>
            <a:off x="0" y="0"/>
            <a:ext cx="9144000" cy="838200"/>
          </a:xfrm>
          <a:solidFill>
            <a:schemeClr val="accent6">
              <a:lumMod val="75000"/>
            </a:schemeClr>
          </a:solidFill>
        </p:spPr>
        <p:txBody>
          <a:bodyPr>
            <a:normAutofit fontScale="90000"/>
          </a:bodyPr>
          <a:lstStyle/>
          <a:p>
            <a:pPr lvl="0"/>
            <a:r>
              <a:rPr lang="en-US" dirty="0" smtClean="0"/>
              <a:t/>
            </a:r>
            <a:br>
              <a:rPr lang="en-US" dirty="0" smtClean="0"/>
            </a:br>
            <a:r>
              <a:rPr lang="en-US" dirty="0" smtClean="0"/>
              <a:t>ATHARI YA TAFSIRI KATIKALUGHA</a:t>
            </a:r>
            <a:br>
              <a:rPr lang="en-US" dirty="0" smtClean="0"/>
            </a:br>
            <a:endParaRPr lang="en-US" dirty="0"/>
          </a:p>
        </p:txBody>
      </p:sp>
    </p:spTree>
  </p:cSld>
  <p:clrMapOvr>
    <a:masterClrMapping/>
  </p:clrMapOvr>
  <p:transition>
    <p:split orient="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6019800"/>
          </a:xfrm>
        </p:spPr>
        <p:txBody>
          <a:bodyPr/>
          <a:lstStyle/>
          <a:p>
            <a:pPr>
              <a:buNone/>
            </a:pPr>
            <a:r>
              <a:rPr lang="en-US" b="1" dirty="0" smtClean="0">
                <a:solidFill>
                  <a:srgbClr val="FF0000"/>
                </a:solidFill>
              </a:rPr>
              <a:t>3. </a:t>
            </a:r>
            <a:r>
              <a:rPr lang="en-US" b="1" dirty="0" err="1" smtClean="0">
                <a:solidFill>
                  <a:srgbClr val="FF0000"/>
                </a:solidFill>
              </a:rPr>
              <a:t>Tafsiri</a:t>
            </a:r>
            <a:r>
              <a:rPr lang="en-US" b="1" dirty="0" smtClean="0">
                <a:solidFill>
                  <a:srgbClr val="FF0000"/>
                </a:solidFill>
              </a:rPr>
              <a:t> </a:t>
            </a:r>
            <a:r>
              <a:rPr lang="en-US" b="1" dirty="0" err="1" smtClean="0">
                <a:solidFill>
                  <a:srgbClr val="FF0000"/>
                </a:solidFill>
              </a:rPr>
              <a:t>tenge</a:t>
            </a:r>
            <a:r>
              <a:rPr lang="en-US" b="1" dirty="0" smtClean="0">
                <a:solidFill>
                  <a:srgbClr val="FF0000"/>
                </a:solidFill>
              </a:rPr>
              <a:t> </a:t>
            </a:r>
            <a:r>
              <a:rPr lang="en-US" b="1" dirty="0" err="1" smtClean="0">
                <a:solidFill>
                  <a:srgbClr val="FF0000"/>
                </a:solidFill>
              </a:rPr>
              <a:t>imesababisha</a:t>
            </a:r>
            <a:r>
              <a:rPr lang="en-US" b="1" dirty="0" smtClean="0">
                <a:solidFill>
                  <a:srgbClr val="FF0000"/>
                </a:solidFill>
              </a:rPr>
              <a:t> vita </a:t>
            </a:r>
            <a:r>
              <a:rPr lang="en-US" b="1" dirty="0" err="1" smtClean="0">
                <a:solidFill>
                  <a:srgbClr val="FF0000"/>
                </a:solidFill>
              </a:rPr>
              <a:t>na</a:t>
            </a:r>
            <a:r>
              <a:rPr lang="en-US" b="1" dirty="0" smtClean="0">
                <a:solidFill>
                  <a:srgbClr val="FF0000"/>
                </a:solidFill>
              </a:rPr>
              <a:t> </a:t>
            </a:r>
            <a:r>
              <a:rPr lang="en-US" b="1" dirty="0" err="1" smtClean="0">
                <a:solidFill>
                  <a:srgbClr val="FF0000"/>
                </a:solidFill>
              </a:rPr>
              <a:t>mauaji</a:t>
            </a:r>
            <a:r>
              <a:rPr lang="en-US" b="1" dirty="0" smtClean="0">
                <a:solidFill>
                  <a:srgbClr val="FF0000"/>
                </a:solidFill>
              </a:rPr>
              <a:t>.</a:t>
            </a:r>
          </a:p>
          <a:p>
            <a:pPr>
              <a:buNone/>
            </a:pPr>
            <a:r>
              <a:rPr lang="en-US" sz="2000" dirty="0" err="1" smtClean="0"/>
              <a:t>Tafsiri</a:t>
            </a:r>
            <a:r>
              <a:rPr lang="en-US" sz="2000" dirty="0" smtClean="0"/>
              <a:t> </a:t>
            </a:r>
            <a:r>
              <a:rPr lang="en-US" sz="2000" dirty="0" err="1" smtClean="0"/>
              <a:t>potofu</a:t>
            </a:r>
            <a:r>
              <a:rPr lang="en-US" sz="2000" dirty="0" smtClean="0"/>
              <a:t> </a:t>
            </a:r>
            <a:r>
              <a:rPr lang="en-US" sz="2000" dirty="0" err="1" smtClean="0"/>
              <a:t>kutoka</a:t>
            </a:r>
            <a:r>
              <a:rPr lang="en-US" sz="2000" dirty="0" smtClean="0"/>
              <a:t> </a:t>
            </a:r>
            <a:r>
              <a:rPr lang="en-US" sz="2000" dirty="0" err="1" smtClean="0"/>
              <a:t>lugha</a:t>
            </a:r>
            <a:r>
              <a:rPr lang="en-US" sz="2000" dirty="0" smtClean="0"/>
              <a:t> </a:t>
            </a:r>
            <a:r>
              <a:rPr lang="en-US" sz="2000" dirty="0" err="1" smtClean="0"/>
              <a:t>chanzi</a:t>
            </a:r>
            <a:r>
              <a:rPr lang="en-US" sz="2000" dirty="0" smtClean="0"/>
              <a:t> </a:t>
            </a:r>
            <a:r>
              <a:rPr lang="en-US" sz="2000" dirty="0" err="1" smtClean="0"/>
              <a:t>kwenda</a:t>
            </a:r>
            <a:r>
              <a:rPr lang="en-US" sz="2000" dirty="0" smtClean="0"/>
              <a:t> </a:t>
            </a:r>
            <a:r>
              <a:rPr lang="en-US" sz="2000" dirty="0" err="1" smtClean="0"/>
              <a:t>lengwa</a:t>
            </a:r>
            <a:r>
              <a:rPr lang="en-US" sz="2000" dirty="0" smtClean="0"/>
              <a:t> </a:t>
            </a:r>
            <a:r>
              <a:rPr lang="en-US" sz="2000" dirty="0" err="1" smtClean="0"/>
              <a:t>imesababisha</a:t>
            </a:r>
            <a:r>
              <a:rPr lang="en-US" sz="2000" dirty="0" smtClean="0"/>
              <a:t> </a:t>
            </a:r>
            <a:r>
              <a:rPr lang="en-US" sz="2000" dirty="0" err="1" smtClean="0"/>
              <a:t>migogoro</a:t>
            </a:r>
            <a:r>
              <a:rPr lang="en-US" sz="2000" dirty="0" smtClean="0"/>
              <a:t>, vita </a:t>
            </a:r>
            <a:r>
              <a:rPr lang="en-US" sz="2000" dirty="0" err="1" smtClean="0"/>
              <a:t>na</a:t>
            </a:r>
            <a:r>
              <a:rPr lang="en-US" sz="2000" dirty="0" smtClean="0"/>
              <a:t> </a:t>
            </a:r>
            <a:r>
              <a:rPr lang="en-US" sz="2000" dirty="0" err="1" smtClean="0"/>
              <a:t>hata</a:t>
            </a:r>
            <a:endParaRPr lang="en-US" sz="2000" dirty="0" smtClean="0"/>
          </a:p>
          <a:p>
            <a:pPr>
              <a:buNone/>
            </a:pPr>
            <a:r>
              <a:rPr lang="en-US" sz="2000" dirty="0" err="1" smtClean="0"/>
              <a:t>mauaji</a:t>
            </a:r>
            <a:r>
              <a:rPr lang="en-US" sz="2000" dirty="0" smtClean="0"/>
              <a:t> </a:t>
            </a:r>
            <a:r>
              <a:rPr lang="en-US" sz="2000" dirty="0" err="1" smtClean="0"/>
              <a:t>ya</a:t>
            </a:r>
            <a:r>
              <a:rPr lang="en-US" sz="2000" dirty="0" smtClean="0"/>
              <a:t> </a:t>
            </a:r>
            <a:r>
              <a:rPr lang="en-US" sz="2000" dirty="0" err="1" smtClean="0"/>
              <a:t>jamii</a:t>
            </a:r>
            <a:r>
              <a:rPr lang="en-US" sz="2000" dirty="0" smtClean="0"/>
              <a:t> </a:t>
            </a:r>
            <a:r>
              <a:rPr lang="en-US" sz="2000" dirty="0" err="1" smtClean="0"/>
              <a:t>moja</a:t>
            </a:r>
            <a:r>
              <a:rPr lang="en-US" sz="2000" dirty="0" smtClean="0"/>
              <a:t> </a:t>
            </a:r>
            <a:r>
              <a:rPr lang="en-US" sz="2000" dirty="0" err="1" smtClean="0"/>
              <a:t>na</a:t>
            </a:r>
            <a:r>
              <a:rPr lang="en-US" sz="2000" dirty="0" smtClean="0"/>
              <a:t> </a:t>
            </a:r>
            <a:r>
              <a:rPr lang="en-US" sz="2000" dirty="0" err="1" smtClean="0"/>
              <a:t>nyingine</a:t>
            </a:r>
            <a:r>
              <a:rPr lang="en-US" sz="2000" dirty="0" smtClean="0"/>
              <a:t>. </a:t>
            </a:r>
            <a:r>
              <a:rPr lang="en-US" sz="2000" dirty="0" err="1" smtClean="0"/>
              <a:t>Hii</a:t>
            </a:r>
            <a:r>
              <a:rPr lang="en-US" sz="2000" dirty="0" smtClean="0"/>
              <a:t> </a:t>
            </a:r>
            <a:r>
              <a:rPr lang="en-US" sz="2000" dirty="0" err="1" smtClean="0"/>
              <a:t>ni</a:t>
            </a:r>
            <a:r>
              <a:rPr lang="en-US" sz="2000" dirty="0" smtClean="0"/>
              <a:t> </a:t>
            </a:r>
            <a:r>
              <a:rPr lang="en-US" sz="2000" dirty="0" err="1" smtClean="0"/>
              <a:t>kutokana</a:t>
            </a:r>
            <a:r>
              <a:rPr lang="en-US" sz="2000" dirty="0" smtClean="0"/>
              <a:t> </a:t>
            </a:r>
            <a:r>
              <a:rPr lang="en-US" sz="2000" dirty="0" err="1" smtClean="0"/>
              <a:t>na</a:t>
            </a:r>
            <a:r>
              <a:rPr lang="en-US" sz="2000" dirty="0" smtClean="0"/>
              <a:t> </a:t>
            </a:r>
            <a:r>
              <a:rPr lang="en-US" sz="2000" dirty="0" err="1" smtClean="0"/>
              <a:t>tafsiri</a:t>
            </a:r>
            <a:r>
              <a:rPr lang="en-US" sz="2000" dirty="0" smtClean="0"/>
              <a:t> </a:t>
            </a:r>
            <a:r>
              <a:rPr lang="en-US" sz="2000" dirty="0" err="1" smtClean="0"/>
              <a:t>kukosa</a:t>
            </a:r>
            <a:r>
              <a:rPr lang="en-US" sz="2000" dirty="0" smtClean="0"/>
              <a:t> </a:t>
            </a:r>
            <a:r>
              <a:rPr lang="en-US" sz="2000" dirty="0" err="1" smtClean="0"/>
              <a:t>usahihi</a:t>
            </a:r>
            <a:r>
              <a:rPr lang="en-US" sz="2000" dirty="0" smtClean="0"/>
              <a:t> wake </a:t>
            </a:r>
            <a:r>
              <a:rPr lang="en-US" sz="2000" dirty="0" err="1" smtClean="0"/>
              <a:t>kutoka</a:t>
            </a:r>
            <a:endParaRPr lang="en-US" sz="2000" dirty="0" smtClean="0"/>
          </a:p>
          <a:p>
            <a:pPr>
              <a:buNone/>
            </a:pPr>
            <a:r>
              <a:rPr lang="en-US" sz="2000" dirty="0" smtClean="0"/>
              <a:t>LC </a:t>
            </a:r>
            <a:r>
              <a:rPr lang="en-US" sz="2000" dirty="0" err="1" smtClean="0"/>
              <a:t>kwenda</a:t>
            </a:r>
            <a:r>
              <a:rPr lang="en-US" sz="2000" dirty="0" smtClean="0"/>
              <a:t> LL. </a:t>
            </a:r>
          </a:p>
          <a:p>
            <a:pPr>
              <a:buNone/>
            </a:pPr>
            <a:r>
              <a:rPr lang="en-US" sz="2000" b="1" dirty="0" err="1" smtClean="0"/>
              <a:t>Mfano</a:t>
            </a:r>
            <a:r>
              <a:rPr lang="en-US" sz="2000" dirty="0" smtClean="0"/>
              <a:t>, Bomu la Hiroshima </a:t>
            </a:r>
            <a:r>
              <a:rPr lang="en-US" sz="2000" dirty="0" err="1" smtClean="0"/>
              <a:t>huko</a:t>
            </a:r>
            <a:r>
              <a:rPr lang="en-US" sz="2000" dirty="0" smtClean="0"/>
              <a:t> </a:t>
            </a:r>
            <a:r>
              <a:rPr lang="en-US" sz="2000" dirty="0" err="1" smtClean="0"/>
              <a:t>Japani</a:t>
            </a:r>
            <a:r>
              <a:rPr lang="en-US" sz="2000" dirty="0" smtClean="0"/>
              <a:t> </a:t>
            </a:r>
            <a:r>
              <a:rPr lang="en-US" sz="2000" dirty="0" err="1" smtClean="0"/>
              <a:t>lilitokana</a:t>
            </a:r>
            <a:r>
              <a:rPr lang="en-US" sz="2000" dirty="0" smtClean="0"/>
              <a:t> </a:t>
            </a:r>
            <a:r>
              <a:rPr lang="en-US" sz="2000" dirty="0" err="1" smtClean="0"/>
              <a:t>na</a:t>
            </a:r>
            <a:r>
              <a:rPr lang="en-US" sz="2000" dirty="0" smtClean="0"/>
              <a:t> </a:t>
            </a:r>
            <a:r>
              <a:rPr lang="en-US" sz="2000" dirty="0" err="1" smtClean="0"/>
              <a:t>tafsiri</a:t>
            </a:r>
            <a:r>
              <a:rPr lang="en-US" sz="2000" dirty="0" smtClean="0"/>
              <a:t> </a:t>
            </a:r>
            <a:r>
              <a:rPr lang="en-US" sz="2000" dirty="0" err="1" smtClean="0"/>
              <a:t>tenge</a:t>
            </a:r>
            <a:r>
              <a:rPr lang="en-US" sz="2000" dirty="0" smtClean="0"/>
              <a:t> </a:t>
            </a:r>
            <a:r>
              <a:rPr lang="en-US" sz="2000" dirty="0" err="1" smtClean="0"/>
              <a:t>ya</a:t>
            </a:r>
            <a:r>
              <a:rPr lang="en-US" sz="2000" dirty="0" smtClean="0"/>
              <a:t> </a:t>
            </a:r>
            <a:r>
              <a:rPr lang="en-US" sz="2000" dirty="0" err="1" smtClean="0"/>
              <a:t>neno</a:t>
            </a:r>
            <a:r>
              <a:rPr lang="en-US" sz="2000" dirty="0" smtClean="0"/>
              <a:t> </a:t>
            </a:r>
            <a:r>
              <a:rPr lang="en-US" sz="2000" b="1" dirty="0" smtClean="0">
                <a:solidFill>
                  <a:srgbClr val="FF0000"/>
                </a:solidFill>
              </a:rPr>
              <a:t>MOKASUTU</a:t>
            </a:r>
            <a:r>
              <a:rPr lang="en-US" sz="2000" dirty="0" smtClean="0"/>
              <a:t>  </a:t>
            </a:r>
          </a:p>
          <a:p>
            <a:pPr>
              <a:buNone/>
            </a:pPr>
            <a:r>
              <a:rPr lang="en-US" sz="2000" dirty="0" err="1" smtClean="0"/>
              <a:t>lililotafsiriwa</a:t>
            </a:r>
            <a:r>
              <a:rPr lang="en-US" sz="2000" dirty="0" smtClean="0"/>
              <a:t> </a:t>
            </a:r>
            <a:r>
              <a:rPr lang="en-US" sz="2000" dirty="0" err="1" smtClean="0"/>
              <a:t>kimakosa</a:t>
            </a:r>
            <a:r>
              <a:rPr lang="en-US" sz="2000" dirty="0" smtClean="0"/>
              <a:t> </a:t>
            </a:r>
            <a:r>
              <a:rPr lang="en-US" sz="2000" dirty="0" err="1" smtClean="0"/>
              <a:t>huko</a:t>
            </a:r>
            <a:r>
              <a:rPr lang="en-US" sz="2000" dirty="0" smtClean="0"/>
              <a:t> </a:t>
            </a:r>
            <a:r>
              <a:rPr lang="en-US" sz="2000" dirty="0" err="1" smtClean="0"/>
              <a:t>Washton</a:t>
            </a:r>
            <a:r>
              <a:rPr lang="en-US" sz="2000" dirty="0" smtClean="0"/>
              <a:t> </a:t>
            </a:r>
            <a:r>
              <a:rPr lang="en-US" sz="2000" dirty="0" err="1" smtClean="0"/>
              <a:t>Marekani</a:t>
            </a:r>
            <a:r>
              <a:rPr lang="en-US" sz="2000" dirty="0" smtClean="0"/>
              <a:t> </a:t>
            </a:r>
            <a:r>
              <a:rPr lang="en-US" sz="2000" dirty="0" err="1" smtClean="0"/>
              <a:t>kama</a:t>
            </a:r>
            <a:r>
              <a:rPr lang="en-US" sz="2000" dirty="0" smtClean="0"/>
              <a:t> </a:t>
            </a:r>
            <a:r>
              <a:rPr lang="en-US" sz="2000" b="1" dirty="0" smtClean="0">
                <a:solidFill>
                  <a:srgbClr val="FF0000"/>
                </a:solidFill>
              </a:rPr>
              <a:t>Ignored</a:t>
            </a:r>
            <a:r>
              <a:rPr lang="en-US" sz="2000" dirty="0" smtClean="0"/>
              <a:t> </a:t>
            </a:r>
            <a:r>
              <a:rPr lang="en-US" sz="2000" dirty="0" err="1" smtClean="0"/>
              <a:t>badala</a:t>
            </a:r>
            <a:r>
              <a:rPr lang="en-US" sz="2000" dirty="0" smtClean="0"/>
              <a:t> </a:t>
            </a:r>
            <a:r>
              <a:rPr lang="en-US" sz="2000" dirty="0" err="1" smtClean="0"/>
              <a:t>ya</a:t>
            </a:r>
            <a:r>
              <a:rPr lang="en-US" sz="2000" dirty="0" smtClean="0"/>
              <a:t> </a:t>
            </a:r>
            <a:r>
              <a:rPr lang="en-US" sz="2000" b="1" dirty="0" smtClean="0">
                <a:solidFill>
                  <a:srgbClr val="FF0000"/>
                </a:solidFill>
              </a:rPr>
              <a:t>Considered.</a:t>
            </a:r>
          </a:p>
          <a:p>
            <a:pPr>
              <a:buNone/>
            </a:pPr>
            <a:endParaRPr lang="en-US" sz="2000" b="1" dirty="0" smtClean="0">
              <a:solidFill>
                <a:srgbClr val="FF0000"/>
              </a:solidFill>
            </a:endParaRPr>
          </a:p>
          <a:p>
            <a:pPr>
              <a:buNone/>
            </a:pPr>
            <a:r>
              <a:rPr lang="en-US" sz="2000" b="1" dirty="0" smtClean="0"/>
              <a:t>4</a:t>
            </a:r>
            <a:r>
              <a:rPr lang="en-US" sz="2400" dirty="0" smtClean="0"/>
              <a:t>. </a:t>
            </a:r>
            <a:r>
              <a:rPr lang="en-US" sz="2400" b="1" dirty="0" err="1" smtClean="0"/>
              <a:t>Tafsiri</a:t>
            </a:r>
            <a:r>
              <a:rPr lang="en-US" sz="2400" b="1" dirty="0" smtClean="0"/>
              <a:t> </a:t>
            </a:r>
            <a:r>
              <a:rPr lang="en-US" sz="2400" b="1" dirty="0" err="1" smtClean="0"/>
              <a:t>imeathiri</a:t>
            </a:r>
            <a:r>
              <a:rPr lang="en-US" sz="2400" b="1" dirty="0" smtClean="0"/>
              <a:t> Kiswahili </a:t>
            </a:r>
            <a:r>
              <a:rPr lang="en-US" sz="2400" b="1" dirty="0" err="1" smtClean="0"/>
              <a:t>katika</a:t>
            </a:r>
            <a:r>
              <a:rPr lang="en-US" sz="2400" b="1" dirty="0" smtClean="0"/>
              <a:t> </a:t>
            </a:r>
            <a:r>
              <a:rPr lang="en-US" sz="2400" b="1" dirty="0" err="1" smtClean="0"/>
              <a:t>mazungumzo</a:t>
            </a:r>
            <a:r>
              <a:rPr lang="en-US" sz="2400" b="1" dirty="0" smtClean="0"/>
              <a:t> </a:t>
            </a:r>
            <a:r>
              <a:rPr lang="en-US" sz="2400" b="1" dirty="0" err="1" smtClean="0"/>
              <a:t>na</a:t>
            </a:r>
            <a:r>
              <a:rPr lang="en-US" sz="2400" b="1" dirty="0" smtClean="0"/>
              <a:t> </a:t>
            </a:r>
            <a:r>
              <a:rPr lang="en-US" sz="2400" b="1" dirty="0" err="1" smtClean="0"/>
              <a:t>uandishi</a:t>
            </a:r>
            <a:r>
              <a:rPr lang="en-US" sz="2400" b="1" dirty="0" smtClean="0"/>
              <a:t> wake</a:t>
            </a:r>
            <a:r>
              <a:rPr lang="en-US" sz="2000" dirty="0" smtClean="0"/>
              <a:t>.</a:t>
            </a:r>
          </a:p>
          <a:p>
            <a:pPr>
              <a:buNone/>
            </a:pPr>
            <a:r>
              <a:rPr lang="en-US" sz="2000" dirty="0" smtClean="0"/>
              <a:t>Kiswahili </a:t>
            </a:r>
            <a:r>
              <a:rPr lang="en-US" sz="2000" dirty="0" err="1" smtClean="0"/>
              <a:t>kimeathiriwa</a:t>
            </a:r>
            <a:r>
              <a:rPr lang="en-US" sz="2000" dirty="0" smtClean="0"/>
              <a:t> </a:t>
            </a:r>
            <a:r>
              <a:rPr lang="en-US" sz="2000" dirty="0" err="1" smtClean="0"/>
              <a:t>sana</a:t>
            </a:r>
            <a:r>
              <a:rPr lang="en-US" sz="2000" dirty="0" smtClean="0"/>
              <a:t> </a:t>
            </a:r>
            <a:r>
              <a:rPr lang="en-US" sz="2000" dirty="0" err="1" smtClean="0"/>
              <a:t>na</a:t>
            </a:r>
            <a:r>
              <a:rPr lang="en-US" sz="2000" dirty="0" smtClean="0"/>
              <a:t> </a:t>
            </a:r>
            <a:r>
              <a:rPr lang="en-US" sz="2000" dirty="0" err="1" smtClean="0"/>
              <a:t>tafsiri</a:t>
            </a:r>
            <a:r>
              <a:rPr lang="en-US" sz="2000" dirty="0" smtClean="0"/>
              <a:t> </a:t>
            </a:r>
            <a:r>
              <a:rPr lang="en-US" sz="2000" dirty="0" err="1" smtClean="0"/>
              <a:t>za</a:t>
            </a:r>
            <a:r>
              <a:rPr lang="en-US" sz="2000" dirty="0" smtClean="0"/>
              <a:t> </a:t>
            </a:r>
            <a:r>
              <a:rPr lang="en-US" sz="2000" dirty="0" err="1" smtClean="0"/>
              <a:t>Kingereza</a:t>
            </a:r>
            <a:r>
              <a:rPr lang="en-US" sz="2000" dirty="0" smtClean="0"/>
              <a:t> </a:t>
            </a:r>
            <a:r>
              <a:rPr lang="en-US" sz="2000" dirty="0" err="1" smtClean="0"/>
              <a:t>ambapo</a:t>
            </a:r>
            <a:r>
              <a:rPr lang="en-US" sz="2000" dirty="0" smtClean="0"/>
              <a:t> </a:t>
            </a:r>
            <a:r>
              <a:rPr lang="en-US" sz="2000" dirty="0" err="1" smtClean="0"/>
              <a:t>wafasiri</a:t>
            </a:r>
            <a:r>
              <a:rPr lang="en-US" sz="2000" dirty="0" smtClean="0"/>
              <a:t> </a:t>
            </a:r>
            <a:r>
              <a:rPr lang="en-US" sz="2000" dirty="0" err="1" smtClean="0"/>
              <a:t>wengi</a:t>
            </a:r>
            <a:r>
              <a:rPr lang="en-US" sz="2000" dirty="0" smtClean="0"/>
              <a:t> </a:t>
            </a:r>
            <a:r>
              <a:rPr lang="en-US" sz="2000" dirty="0" err="1" smtClean="0"/>
              <a:t>huanza</a:t>
            </a:r>
            <a:endParaRPr lang="en-US" sz="2000" dirty="0" smtClean="0"/>
          </a:p>
          <a:p>
            <a:pPr>
              <a:buNone/>
            </a:pPr>
            <a:r>
              <a:rPr lang="en-US" sz="2000" dirty="0" err="1" smtClean="0"/>
              <a:t>kutumia</a:t>
            </a:r>
            <a:r>
              <a:rPr lang="en-US" sz="2000" dirty="0" smtClean="0"/>
              <a:t> </a:t>
            </a:r>
            <a:r>
              <a:rPr lang="en-US" sz="2000" dirty="0" err="1" smtClean="0"/>
              <a:t>mitindo</a:t>
            </a:r>
            <a:r>
              <a:rPr lang="en-US" sz="2000" dirty="0" smtClean="0"/>
              <a:t> </a:t>
            </a:r>
            <a:r>
              <a:rPr lang="en-US" sz="2000" dirty="0" err="1" smtClean="0"/>
              <a:t>na</a:t>
            </a:r>
            <a:r>
              <a:rPr lang="en-US" sz="2000" dirty="0" smtClean="0"/>
              <a:t> </a:t>
            </a:r>
            <a:r>
              <a:rPr lang="en-US" sz="2000" dirty="0" err="1" smtClean="0"/>
              <a:t>sarufi</a:t>
            </a:r>
            <a:r>
              <a:rPr lang="en-US" sz="2000" dirty="0" smtClean="0"/>
              <a:t> </a:t>
            </a:r>
            <a:r>
              <a:rPr lang="en-US" sz="2000" dirty="0" err="1" smtClean="0"/>
              <a:t>ya</a:t>
            </a:r>
            <a:r>
              <a:rPr lang="en-US" sz="2000" dirty="0" smtClean="0"/>
              <a:t> LC ( </a:t>
            </a:r>
            <a:r>
              <a:rPr lang="en-US" sz="2000" dirty="0" err="1" smtClean="0"/>
              <a:t>Kingereza</a:t>
            </a:r>
            <a:r>
              <a:rPr lang="en-US" sz="2000" dirty="0" smtClean="0"/>
              <a:t> ) </a:t>
            </a:r>
            <a:r>
              <a:rPr lang="en-US" sz="2000" dirty="0" err="1" smtClean="0"/>
              <a:t>katika</a:t>
            </a:r>
            <a:r>
              <a:rPr lang="en-US" sz="2000" dirty="0" smtClean="0"/>
              <a:t> LL ( Kiswahili ). </a:t>
            </a:r>
            <a:r>
              <a:rPr lang="en-US" sz="2000" dirty="0" err="1" smtClean="0"/>
              <a:t>Kuchangaya</a:t>
            </a:r>
            <a:r>
              <a:rPr lang="en-US" sz="2000" dirty="0" smtClean="0"/>
              <a:t> </a:t>
            </a:r>
            <a:r>
              <a:rPr lang="en-US" sz="2000" dirty="0" err="1" smtClean="0"/>
              <a:t>lugha</a:t>
            </a:r>
            <a:endParaRPr lang="en-US" sz="2000" dirty="0" smtClean="0"/>
          </a:p>
          <a:p>
            <a:pPr>
              <a:buNone/>
            </a:pPr>
            <a:r>
              <a:rPr lang="en-US" sz="2000" dirty="0" err="1" smtClean="0"/>
              <a:t>mbili</a:t>
            </a:r>
            <a:r>
              <a:rPr lang="en-US" sz="2000" dirty="0" smtClean="0"/>
              <a:t> </a:t>
            </a:r>
            <a:r>
              <a:rPr lang="en-US" sz="2000" dirty="0" err="1" smtClean="0"/>
              <a:t>kwa</a:t>
            </a:r>
            <a:r>
              <a:rPr lang="en-US" sz="2000" dirty="0" smtClean="0"/>
              <a:t> </a:t>
            </a:r>
            <a:r>
              <a:rPr lang="en-US" sz="2000" dirty="0" err="1" smtClean="0"/>
              <a:t>wakati</a:t>
            </a:r>
            <a:r>
              <a:rPr lang="en-US" sz="2000" dirty="0" smtClean="0"/>
              <a:t> </a:t>
            </a:r>
            <a:r>
              <a:rPr lang="en-US" sz="2000" dirty="0" err="1" smtClean="0"/>
              <a:t>mmoja</a:t>
            </a:r>
            <a:r>
              <a:rPr lang="en-US" sz="2000" dirty="0" smtClean="0"/>
              <a:t> </a:t>
            </a:r>
            <a:r>
              <a:rPr lang="en-US" sz="2000" dirty="0" err="1" smtClean="0"/>
              <a:t>ni</a:t>
            </a:r>
            <a:r>
              <a:rPr lang="en-US" sz="2000" dirty="0" smtClean="0"/>
              <a:t> </a:t>
            </a:r>
            <a:r>
              <a:rPr lang="en-US" sz="2000" dirty="0" err="1" smtClean="0"/>
              <a:t>matokea</a:t>
            </a:r>
            <a:r>
              <a:rPr lang="en-US" sz="2000" dirty="0" smtClean="0"/>
              <a:t> </a:t>
            </a:r>
            <a:r>
              <a:rPr lang="en-US" sz="2000" dirty="0" err="1" smtClean="0"/>
              <a:t>ya</a:t>
            </a:r>
            <a:r>
              <a:rPr lang="en-US" sz="2000" dirty="0" smtClean="0"/>
              <a:t> </a:t>
            </a:r>
            <a:r>
              <a:rPr lang="en-US" sz="2000" dirty="0" err="1" smtClean="0"/>
              <a:t>umahiri</a:t>
            </a:r>
            <a:r>
              <a:rPr lang="en-US" sz="2000" dirty="0" smtClean="0"/>
              <a:t> </a:t>
            </a:r>
            <a:r>
              <a:rPr lang="en-US" sz="2000" dirty="0" err="1" smtClean="0"/>
              <a:t>katika</a:t>
            </a:r>
            <a:r>
              <a:rPr lang="en-US" sz="2000" dirty="0" smtClean="0"/>
              <a:t> </a:t>
            </a:r>
            <a:r>
              <a:rPr lang="en-US" sz="2000" dirty="0" err="1" smtClean="0"/>
              <a:t>tafsiri</a:t>
            </a:r>
            <a:r>
              <a:rPr lang="en-US" sz="2000" dirty="0" smtClean="0"/>
              <a:t>.</a:t>
            </a:r>
          </a:p>
          <a:p>
            <a:pPr>
              <a:buNone/>
            </a:pPr>
            <a:r>
              <a:rPr lang="en-US" sz="2000" b="1" dirty="0" err="1" smtClean="0"/>
              <a:t>Mfano</a:t>
            </a:r>
            <a:r>
              <a:rPr lang="en-US" sz="2000" b="1" dirty="0" smtClean="0"/>
              <a:t>.</a:t>
            </a:r>
          </a:p>
          <a:p>
            <a:pPr>
              <a:buNone/>
            </a:pPr>
            <a:r>
              <a:rPr lang="en-US" sz="2400" b="1" i="1" dirty="0" smtClean="0">
                <a:solidFill>
                  <a:srgbClr val="FF0000"/>
                </a:solidFill>
              </a:rPr>
              <a:t>Mimi </a:t>
            </a:r>
            <a:r>
              <a:rPr lang="en-US" sz="2400" b="1" i="1" dirty="0" err="1" smtClean="0">
                <a:solidFill>
                  <a:srgbClr val="FF0000"/>
                </a:solidFill>
              </a:rPr>
              <a:t>nadhani</a:t>
            </a:r>
            <a:r>
              <a:rPr lang="en-US" sz="2400" b="1" i="1" dirty="0" smtClean="0">
                <a:solidFill>
                  <a:srgbClr val="FF0000"/>
                </a:solidFill>
              </a:rPr>
              <a:t> </a:t>
            </a:r>
            <a:r>
              <a:rPr lang="en-US" sz="2400" b="1" i="1" dirty="0" smtClean="0"/>
              <a:t>values</a:t>
            </a:r>
            <a:r>
              <a:rPr lang="en-US" sz="2400" b="1" i="1" dirty="0" smtClean="0">
                <a:solidFill>
                  <a:srgbClr val="FF0000"/>
                </a:solidFill>
              </a:rPr>
              <a:t> </a:t>
            </a:r>
            <a:r>
              <a:rPr lang="en-US" sz="2400" b="1" i="1" dirty="0" err="1" smtClean="0">
                <a:solidFill>
                  <a:srgbClr val="FF0000"/>
                </a:solidFill>
              </a:rPr>
              <a:t>za</a:t>
            </a:r>
            <a:r>
              <a:rPr lang="en-US" sz="2400" b="1" i="1" dirty="0" smtClean="0">
                <a:solidFill>
                  <a:srgbClr val="FF0000"/>
                </a:solidFill>
              </a:rPr>
              <a:t> </a:t>
            </a:r>
            <a:r>
              <a:rPr lang="en-US" sz="2400" b="1" i="1" dirty="0" err="1" smtClean="0">
                <a:solidFill>
                  <a:srgbClr val="FF0000"/>
                </a:solidFill>
              </a:rPr>
              <a:t>jamii</a:t>
            </a:r>
            <a:r>
              <a:rPr lang="en-US" sz="2400" b="1" i="1" dirty="0" smtClean="0">
                <a:solidFill>
                  <a:srgbClr val="FF0000"/>
                </a:solidFill>
              </a:rPr>
              <a:t> </a:t>
            </a:r>
            <a:r>
              <a:rPr lang="en-US" sz="2400" b="1" i="1" dirty="0" err="1" smtClean="0">
                <a:solidFill>
                  <a:srgbClr val="FF0000"/>
                </a:solidFill>
              </a:rPr>
              <a:t>ni</a:t>
            </a:r>
            <a:r>
              <a:rPr lang="en-US" sz="2400" b="1" i="1" dirty="0" smtClean="0">
                <a:solidFill>
                  <a:srgbClr val="FF0000"/>
                </a:solidFill>
              </a:rPr>
              <a:t> </a:t>
            </a:r>
            <a:r>
              <a:rPr lang="en-US" sz="2400" b="1" i="1" dirty="0" err="1" smtClean="0">
                <a:solidFill>
                  <a:srgbClr val="FF0000"/>
                </a:solidFill>
              </a:rPr>
              <a:t>kioo</a:t>
            </a:r>
            <a:r>
              <a:rPr lang="en-US" sz="2400" b="1" i="1" dirty="0" smtClean="0">
                <a:solidFill>
                  <a:srgbClr val="FF0000"/>
                </a:solidFill>
              </a:rPr>
              <a:t> </a:t>
            </a:r>
            <a:r>
              <a:rPr lang="en-US" sz="2400" b="1" i="1" dirty="0" err="1" smtClean="0">
                <a:solidFill>
                  <a:srgbClr val="FF0000"/>
                </a:solidFill>
              </a:rPr>
              <a:t>ambacho</a:t>
            </a:r>
            <a:r>
              <a:rPr lang="en-US" sz="2400" b="1" i="1" dirty="0" smtClean="0">
                <a:solidFill>
                  <a:srgbClr val="FF0000"/>
                </a:solidFill>
              </a:rPr>
              <a:t> </a:t>
            </a:r>
            <a:r>
              <a:rPr lang="en-US" sz="2400" b="1" i="1" dirty="0" err="1" smtClean="0">
                <a:solidFill>
                  <a:srgbClr val="FF0000"/>
                </a:solidFill>
              </a:rPr>
              <a:t>maendeleo</a:t>
            </a:r>
            <a:r>
              <a:rPr lang="en-US" sz="2400" b="1" i="1" dirty="0" smtClean="0">
                <a:solidFill>
                  <a:srgbClr val="FF0000"/>
                </a:solidFill>
              </a:rPr>
              <a:t> </a:t>
            </a:r>
            <a:r>
              <a:rPr lang="en-US" sz="2400" b="1" i="1" dirty="0" err="1" smtClean="0">
                <a:solidFill>
                  <a:srgbClr val="FF0000"/>
                </a:solidFill>
              </a:rPr>
              <a:t>yoyote</a:t>
            </a:r>
            <a:r>
              <a:rPr lang="en-US" sz="2400" b="1" i="1" dirty="0" smtClean="0">
                <a:solidFill>
                  <a:srgbClr val="FF0000"/>
                </a:solidFill>
              </a:rPr>
              <a:t> </a:t>
            </a:r>
            <a:r>
              <a:rPr lang="en-US" sz="2400" b="1" i="1" dirty="0" smtClean="0"/>
              <a:t>that we want and to find out </a:t>
            </a:r>
            <a:r>
              <a:rPr lang="en-US" sz="2400" b="1" i="1" dirty="0" err="1" smtClean="0">
                <a:solidFill>
                  <a:srgbClr val="FF0000"/>
                </a:solidFill>
              </a:rPr>
              <a:t>kwa</a:t>
            </a:r>
            <a:r>
              <a:rPr lang="en-US" sz="2400" b="1" i="1" dirty="0" smtClean="0">
                <a:solidFill>
                  <a:srgbClr val="FF0000"/>
                </a:solidFill>
              </a:rPr>
              <a:t> </a:t>
            </a:r>
            <a:r>
              <a:rPr lang="en-US" sz="2400" b="1" i="1" dirty="0" err="1" smtClean="0">
                <a:solidFill>
                  <a:srgbClr val="FF0000"/>
                </a:solidFill>
              </a:rPr>
              <a:t>udi</a:t>
            </a:r>
            <a:r>
              <a:rPr lang="en-US" sz="2400" b="1" i="1" dirty="0" smtClean="0">
                <a:solidFill>
                  <a:srgbClr val="FF0000"/>
                </a:solidFill>
              </a:rPr>
              <a:t> </a:t>
            </a:r>
            <a:r>
              <a:rPr lang="en-US" sz="2400" b="1" i="1" dirty="0" err="1" smtClean="0">
                <a:solidFill>
                  <a:srgbClr val="FF0000"/>
                </a:solidFill>
              </a:rPr>
              <a:t>na</a:t>
            </a:r>
            <a:r>
              <a:rPr lang="en-US" sz="2400" b="1" i="1" dirty="0" smtClean="0">
                <a:solidFill>
                  <a:srgbClr val="FF0000"/>
                </a:solidFill>
              </a:rPr>
              <a:t> </a:t>
            </a:r>
            <a:r>
              <a:rPr lang="en-US" sz="2400" b="1" i="1" dirty="0" err="1" smtClean="0">
                <a:solidFill>
                  <a:srgbClr val="FF0000"/>
                </a:solidFill>
              </a:rPr>
              <a:t>uvumba</a:t>
            </a:r>
            <a:r>
              <a:rPr lang="en-US" sz="2400" b="1" i="1" dirty="0" smtClean="0">
                <a:solidFill>
                  <a:srgbClr val="FF0000"/>
                </a:solidFill>
              </a:rPr>
              <a:t> </a:t>
            </a:r>
            <a:r>
              <a:rPr lang="en-US" sz="2400" b="1" i="1" dirty="0" err="1" smtClean="0">
                <a:solidFill>
                  <a:srgbClr val="FF0000"/>
                </a:solidFill>
              </a:rPr>
              <a:t>lazima</a:t>
            </a:r>
            <a:r>
              <a:rPr lang="en-US" sz="2400" b="1" i="1" dirty="0" smtClean="0">
                <a:solidFill>
                  <a:srgbClr val="FF0000"/>
                </a:solidFill>
              </a:rPr>
              <a:t> </a:t>
            </a:r>
            <a:r>
              <a:rPr lang="en-US" sz="2400" b="1" i="1" dirty="0" err="1" smtClean="0">
                <a:solidFill>
                  <a:srgbClr val="FF0000"/>
                </a:solidFill>
              </a:rPr>
              <a:t>ya</a:t>
            </a:r>
            <a:r>
              <a:rPr lang="en-US" sz="2400" b="1" i="1" dirty="0" smtClean="0">
                <a:solidFill>
                  <a:srgbClr val="FF0000"/>
                </a:solidFill>
              </a:rPr>
              <a:t> </a:t>
            </a:r>
            <a:r>
              <a:rPr lang="en-US" sz="2400" b="1" i="1" dirty="0" smtClean="0"/>
              <a:t>reflect</a:t>
            </a:r>
            <a:r>
              <a:rPr lang="en-US" sz="2400" b="1" i="1" dirty="0" smtClean="0">
                <a:solidFill>
                  <a:srgbClr val="FF0000"/>
                </a:solidFill>
              </a:rPr>
              <a:t>, </a:t>
            </a:r>
            <a:r>
              <a:rPr lang="en-US" sz="2400" b="1" i="1" dirty="0" err="1" smtClean="0">
                <a:solidFill>
                  <a:srgbClr val="FF0000"/>
                </a:solidFill>
              </a:rPr>
              <a:t>kama</a:t>
            </a:r>
            <a:r>
              <a:rPr lang="en-US" sz="2400" b="1" i="1" dirty="0" smtClean="0">
                <a:solidFill>
                  <a:srgbClr val="FF0000"/>
                </a:solidFill>
              </a:rPr>
              <a:t> vile </a:t>
            </a:r>
            <a:r>
              <a:rPr lang="en-US" sz="2400" b="1" i="1" dirty="0" smtClean="0"/>
              <a:t>we have not values </a:t>
            </a:r>
            <a:r>
              <a:rPr lang="en-US" sz="2400" b="1" i="1" dirty="0" err="1" smtClean="0">
                <a:solidFill>
                  <a:srgbClr val="FF0000"/>
                </a:solidFill>
              </a:rPr>
              <a:t>za</a:t>
            </a:r>
            <a:r>
              <a:rPr lang="en-US" sz="2400" b="1" i="1" dirty="0" smtClean="0">
                <a:solidFill>
                  <a:srgbClr val="FF0000"/>
                </a:solidFill>
              </a:rPr>
              <a:t> </a:t>
            </a:r>
            <a:r>
              <a:rPr lang="en-US" sz="2400" b="1" i="1" dirty="0" err="1" smtClean="0">
                <a:solidFill>
                  <a:srgbClr val="FF0000"/>
                </a:solidFill>
              </a:rPr>
              <a:t>maana</a:t>
            </a:r>
            <a:r>
              <a:rPr lang="en-US" sz="2400" b="1" i="1" dirty="0" smtClean="0">
                <a:solidFill>
                  <a:srgbClr val="FF0000"/>
                </a:solidFill>
              </a:rPr>
              <a:t>.</a:t>
            </a:r>
          </a:p>
        </p:txBody>
      </p:sp>
      <p:sp>
        <p:nvSpPr>
          <p:cNvPr id="4" name="Title 1"/>
          <p:cNvSpPr>
            <a:spLocks noGrp="1"/>
          </p:cNvSpPr>
          <p:nvPr>
            <p:ph type="title"/>
          </p:nvPr>
        </p:nvSpPr>
        <p:spPr>
          <a:xfrm>
            <a:off x="0" y="0"/>
            <a:ext cx="9144000" cy="838200"/>
          </a:xfrm>
          <a:solidFill>
            <a:schemeClr val="accent6">
              <a:lumMod val="75000"/>
            </a:schemeClr>
          </a:solidFill>
        </p:spPr>
        <p:txBody>
          <a:bodyPr>
            <a:normAutofit fontScale="90000"/>
          </a:bodyPr>
          <a:lstStyle/>
          <a:p>
            <a:pPr lvl="0"/>
            <a:r>
              <a:rPr lang="en-US" dirty="0" smtClean="0"/>
              <a:t/>
            </a:r>
            <a:br>
              <a:rPr lang="en-US" dirty="0" smtClean="0"/>
            </a:br>
            <a:r>
              <a:rPr lang="en-US" dirty="0" smtClean="0"/>
              <a:t>ATHARI YA TAFSIRI KATIKALUGHA</a:t>
            </a:r>
            <a:br>
              <a:rPr lang="en-US" dirty="0" smtClean="0"/>
            </a:br>
            <a:endParaRPr lang="en-US" dirty="0"/>
          </a:p>
        </p:txBody>
      </p:sp>
    </p:spTree>
  </p:cSld>
  <p:clrMapOvr>
    <a:masterClrMapping/>
  </p:clrMapOvr>
  <p:transition>
    <p:split orient="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85800"/>
            <a:ext cx="9144000" cy="6172200"/>
          </a:xfrm>
        </p:spPr>
        <p:txBody>
          <a:bodyPr>
            <a:normAutofit/>
          </a:bodyPr>
          <a:lstStyle/>
          <a:p>
            <a:pPr>
              <a:buNone/>
            </a:pPr>
            <a:r>
              <a:rPr lang="en-US" dirty="0" smtClean="0"/>
              <a:t>2. </a:t>
            </a:r>
            <a:r>
              <a:rPr lang="en-US" dirty="0" err="1" smtClean="0"/>
              <a:t>Kwa</a:t>
            </a:r>
            <a:r>
              <a:rPr lang="en-US" dirty="0" smtClean="0"/>
              <a:t> </a:t>
            </a:r>
            <a:r>
              <a:rPr lang="en-US" dirty="0" err="1" smtClean="0"/>
              <a:t>kuzingatia</a:t>
            </a:r>
            <a:r>
              <a:rPr lang="en-US" dirty="0" smtClean="0"/>
              <a:t> </a:t>
            </a:r>
            <a:r>
              <a:rPr lang="en-US" dirty="0" err="1" smtClean="0"/>
              <a:t>dhana</a:t>
            </a:r>
            <a:r>
              <a:rPr lang="en-US" dirty="0" smtClean="0"/>
              <a:t>, </a:t>
            </a:r>
            <a:r>
              <a:rPr lang="en-US" dirty="0" err="1" smtClean="0"/>
              <a:t>aina</a:t>
            </a:r>
            <a:r>
              <a:rPr lang="en-US" dirty="0" smtClean="0"/>
              <a:t> </a:t>
            </a:r>
            <a:r>
              <a:rPr lang="en-US" dirty="0" err="1" smtClean="0"/>
              <a:t>na</a:t>
            </a:r>
            <a:r>
              <a:rPr lang="en-US" dirty="0" smtClean="0"/>
              <a:t> </a:t>
            </a:r>
            <a:r>
              <a:rPr lang="en-US" dirty="0" err="1" smtClean="0"/>
              <a:t>sifa</a:t>
            </a:r>
            <a:r>
              <a:rPr lang="en-US" dirty="0" smtClean="0"/>
              <a:t> </a:t>
            </a:r>
            <a:r>
              <a:rPr lang="en-US" dirty="0" err="1" smtClean="0"/>
              <a:t>za</a:t>
            </a:r>
            <a:r>
              <a:rPr lang="en-US" dirty="0" smtClean="0"/>
              <a:t> </a:t>
            </a:r>
            <a:r>
              <a:rPr lang="en-US" dirty="0" err="1" smtClean="0"/>
              <a:t>tafsiri</a:t>
            </a:r>
            <a:r>
              <a:rPr lang="en-US" dirty="0" smtClean="0"/>
              <a:t> </a:t>
            </a:r>
            <a:r>
              <a:rPr lang="en-US" dirty="0" err="1" smtClean="0"/>
              <a:t>na</a:t>
            </a:r>
            <a:r>
              <a:rPr lang="en-US" dirty="0" smtClean="0"/>
              <a:t> </a:t>
            </a:r>
            <a:r>
              <a:rPr lang="en-US" dirty="0" err="1" smtClean="0"/>
              <a:t>mfasiri</a:t>
            </a:r>
            <a:r>
              <a:rPr lang="en-US" dirty="0" smtClean="0"/>
              <a:t>, </a:t>
            </a:r>
            <a:r>
              <a:rPr lang="en-US" dirty="0" err="1" smtClean="0"/>
              <a:t>tafsiri</a:t>
            </a:r>
            <a:r>
              <a:rPr lang="en-US" dirty="0" smtClean="0"/>
              <a:t> </a:t>
            </a:r>
            <a:r>
              <a:rPr lang="en-US" dirty="0" err="1" smtClean="0"/>
              <a:t>matini</a:t>
            </a:r>
            <a:r>
              <a:rPr lang="en-US" dirty="0" smtClean="0"/>
              <a:t> </a:t>
            </a:r>
            <a:r>
              <a:rPr lang="en-US" dirty="0" err="1" smtClean="0"/>
              <a:t>ifuatayo</a:t>
            </a:r>
            <a:r>
              <a:rPr lang="en-US" dirty="0" smtClean="0"/>
              <a:t> </a:t>
            </a:r>
            <a:r>
              <a:rPr lang="en-US" dirty="0" err="1" smtClean="0"/>
              <a:t>kutoka</a:t>
            </a:r>
            <a:r>
              <a:rPr lang="en-US" dirty="0" smtClean="0"/>
              <a:t> </a:t>
            </a:r>
            <a:r>
              <a:rPr lang="en-US" dirty="0" err="1" smtClean="0"/>
              <a:t>lugha</a:t>
            </a:r>
            <a:r>
              <a:rPr lang="en-US" dirty="0" smtClean="0"/>
              <a:t> </a:t>
            </a:r>
            <a:r>
              <a:rPr lang="en-US" dirty="0" err="1" smtClean="0"/>
              <a:t>ya</a:t>
            </a:r>
            <a:r>
              <a:rPr lang="en-US" dirty="0" smtClean="0"/>
              <a:t> </a:t>
            </a:r>
            <a:r>
              <a:rPr lang="en-US" dirty="0" err="1" smtClean="0"/>
              <a:t>Kingereza</a:t>
            </a:r>
            <a:r>
              <a:rPr lang="en-US" dirty="0" smtClean="0"/>
              <a:t> ( LC ) </a:t>
            </a:r>
            <a:r>
              <a:rPr lang="en-US" dirty="0" err="1" smtClean="0"/>
              <a:t>kwenda</a:t>
            </a:r>
            <a:r>
              <a:rPr lang="en-US" dirty="0" smtClean="0"/>
              <a:t> </a:t>
            </a:r>
            <a:r>
              <a:rPr lang="en-US" dirty="0" err="1" smtClean="0"/>
              <a:t>lugha</a:t>
            </a:r>
            <a:r>
              <a:rPr lang="en-US" dirty="0" smtClean="0"/>
              <a:t> </a:t>
            </a:r>
            <a:r>
              <a:rPr lang="en-US" dirty="0" err="1" smtClean="0"/>
              <a:t>ya</a:t>
            </a:r>
            <a:r>
              <a:rPr lang="en-US" dirty="0" smtClean="0"/>
              <a:t> Kiswahili ( LL )</a:t>
            </a:r>
          </a:p>
          <a:p>
            <a:r>
              <a:rPr lang="en-US" sz="2400" b="1" i="1" dirty="0" smtClean="0">
                <a:solidFill>
                  <a:srgbClr val="FF0000"/>
                </a:solidFill>
              </a:rPr>
              <a:t>The secretary general of the United Nations Organization, Kofi Annan, fired one top official blaming him for failing to ensure the security of the officers of the organization.</a:t>
            </a:r>
          </a:p>
          <a:p>
            <a:r>
              <a:rPr lang="en-US" sz="2400" b="1" i="1" dirty="0" smtClean="0">
                <a:solidFill>
                  <a:srgbClr val="FF0000"/>
                </a:solidFill>
              </a:rPr>
              <a:t>Mr. Annan also chastised a highly respected deputy, Ms Louise </a:t>
            </a:r>
            <a:r>
              <a:rPr lang="en-US" sz="2400" b="1" i="1" dirty="0" err="1" smtClean="0">
                <a:solidFill>
                  <a:srgbClr val="FF0000"/>
                </a:solidFill>
              </a:rPr>
              <a:t>Frechette</a:t>
            </a:r>
            <a:r>
              <a:rPr lang="en-US" sz="2400" b="1" i="1" dirty="0" smtClean="0">
                <a:solidFill>
                  <a:srgbClr val="FF0000"/>
                </a:solidFill>
              </a:rPr>
              <a:t> of Canada, who submitted her resignation but Mr. Annan refused to accept it. The action appeared to be unprecedented in the United Nations Organization, where senior officers are almost never rebuked publicly for such offence.</a:t>
            </a:r>
            <a:endParaRPr lang="en-US" sz="2400" b="1" i="1" dirty="0">
              <a:solidFill>
                <a:srgbClr val="FF0000"/>
              </a:solidFill>
            </a:endParaRPr>
          </a:p>
        </p:txBody>
      </p:sp>
      <p:sp>
        <p:nvSpPr>
          <p:cNvPr id="4" name="Title 1"/>
          <p:cNvSpPr>
            <a:spLocks noGrp="1"/>
          </p:cNvSpPr>
          <p:nvPr>
            <p:ph type="title"/>
          </p:nvPr>
        </p:nvSpPr>
        <p:spPr>
          <a:xfrm>
            <a:off x="0" y="0"/>
            <a:ext cx="9144000" cy="685800"/>
          </a:xfrm>
          <a:solidFill>
            <a:schemeClr val="accent6">
              <a:lumMod val="75000"/>
            </a:schemeClr>
          </a:solidFill>
        </p:spPr>
        <p:txBody>
          <a:bodyPr>
            <a:normAutofit fontScale="90000"/>
          </a:bodyPr>
          <a:lstStyle/>
          <a:p>
            <a:pPr lvl="0"/>
            <a:r>
              <a:rPr lang="en-US" dirty="0" smtClean="0"/>
              <a:t/>
            </a:r>
            <a:br>
              <a:rPr lang="en-US" dirty="0" smtClean="0"/>
            </a:br>
            <a:r>
              <a:rPr lang="en-US" dirty="0" smtClean="0"/>
              <a:t>SWALI KUNDI NAMBA 2,3,4,5</a:t>
            </a:r>
            <a:br>
              <a:rPr lang="en-US" dirty="0" smtClean="0"/>
            </a:br>
            <a:endParaRPr lang="en-US" dirty="0"/>
          </a:p>
        </p:txBody>
      </p:sp>
    </p:spTree>
  </p:cSld>
  <p:clrMapOvr>
    <a:masterClrMapping/>
  </p:clrMapOvr>
  <p:transition>
    <p:split orient="vert"/>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0"/>
            <a:ext cx="9144000" cy="6096000"/>
          </a:xfrm>
        </p:spPr>
        <p:txBody>
          <a:bodyPr>
            <a:normAutofit fontScale="92500" lnSpcReduction="10000"/>
          </a:bodyPr>
          <a:lstStyle/>
          <a:p>
            <a:pPr>
              <a:buNone/>
            </a:pPr>
            <a:r>
              <a:rPr lang="en-US" dirty="0" smtClean="0"/>
              <a:t>3. Kiswahili </a:t>
            </a:r>
            <a:r>
              <a:rPr lang="en-US" dirty="0" err="1" smtClean="0"/>
              <a:t>sio</a:t>
            </a:r>
            <a:r>
              <a:rPr lang="en-US" dirty="0" smtClean="0"/>
              <a:t> </a:t>
            </a:r>
            <a:r>
              <a:rPr lang="en-US" dirty="0" err="1" smtClean="0"/>
              <a:t>pijini</a:t>
            </a:r>
            <a:r>
              <a:rPr lang="en-US" dirty="0" smtClean="0"/>
              <a:t> </a:t>
            </a:r>
            <a:r>
              <a:rPr lang="en-US" dirty="0" err="1" smtClean="0"/>
              <a:t>wala</a:t>
            </a:r>
            <a:r>
              <a:rPr lang="en-US" dirty="0" smtClean="0"/>
              <a:t> </a:t>
            </a:r>
            <a:r>
              <a:rPr lang="en-US" dirty="0" err="1" smtClean="0"/>
              <a:t>krioli</a:t>
            </a:r>
            <a:r>
              <a:rPr lang="en-US" dirty="0" smtClean="0"/>
              <a:t>, </a:t>
            </a:r>
            <a:r>
              <a:rPr lang="en-US" dirty="0" err="1" smtClean="0"/>
              <a:t>sio</a:t>
            </a:r>
            <a:r>
              <a:rPr lang="en-US" dirty="0" smtClean="0"/>
              <a:t> </a:t>
            </a:r>
            <a:r>
              <a:rPr lang="en-US" dirty="0" err="1" smtClean="0"/>
              <a:t>Kiarabu</a:t>
            </a:r>
            <a:r>
              <a:rPr lang="en-US" dirty="0" smtClean="0"/>
              <a:t> </a:t>
            </a:r>
            <a:r>
              <a:rPr lang="en-US" dirty="0" err="1" smtClean="0"/>
              <a:t>hata</a:t>
            </a:r>
            <a:endParaRPr lang="en-US" dirty="0" smtClean="0"/>
          </a:p>
          <a:p>
            <a:pPr>
              <a:buNone/>
            </a:pPr>
            <a:r>
              <a:rPr lang="en-US" dirty="0" err="1" smtClean="0"/>
              <a:t>Kikongo</a:t>
            </a:r>
            <a:r>
              <a:rPr lang="en-US" dirty="0" smtClean="0"/>
              <a:t>. </a:t>
            </a:r>
            <a:r>
              <a:rPr lang="en-US" dirty="0" err="1" smtClean="0"/>
              <a:t>Thibitisha</a:t>
            </a:r>
            <a:r>
              <a:rPr lang="en-US" dirty="0" smtClean="0"/>
              <a:t> </a:t>
            </a:r>
            <a:r>
              <a:rPr lang="en-US" dirty="0" err="1" smtClean="0"/>
              <a:t>dai</a:t>
            </a:r>
            <a:r>
              <a:rPr lang="en-US" dirty="0" smtClean="0"/>
              <a:t> </a:t>
            </a:r>
            <a:r>
              <a:rPr lang="en-US" dirty="0" err="1" smtClean="0"/>
              <a:t>hili</a:t>
            </a:r>
            <a:r>
              <a:rPr lang="en-US" dirty="0" smtClean="0"/>
              <a:t> </a:t>
            </a:r>
            <a:r>
              <a:rPr lang="en-US" dirty="0" err="1" smtClean="0"/>
              <a:t>kiismu</a:t>
            </a:r>
            <a:r>
              <a:rPr lang="en-US" dirty="0" smtClean="0"/>
              <a:t>.</a:t>
            </a:r>
          </a:p>
          <a:p>
            <a:pPr>
              <a:buNone/>
            </a:pPr>
            <a:endParaRPr lang="en-US" dirty="0" smtClean="0"/>
          </a:p>
          <a:p>
            <a:pPr>
              <a:buNone/>
            </a:pPr>
            <a:r>
              <a:rPr lang="en-US" dirty="0" smtClean="0"/>
              <a:t>4. </a:t>
            </a:r>
            <a:r>
              <a:rPr lang="en-US" dirty="0" err="1" smtClean="0"/>
              <a:t>Kwa</a:t>
            </a:r>
            <a:r>
              <a:rPr lang="en-US" dirty="0" smtClean="0"/>
              <a:t> </a:t>
            </a:r>
            <a:r>
              <a:rPr lang="en-US" dirty="0" err="1" smtClean="0"/>
              <a:t>kutumia</a:t>
            </a:r>
            <a:r>
              <a:rPr lang="en-US" dirty="0" smtClean="0"/>
              <a:t> </a:t>
            </a:r>
            <a:r>
              <a:rPr lang="en-US" dirty="0" err="1" smtClean="0"/>
              <a:t>mifano</a:t>
            </a:r>
            <a:r>
              <a:rPr lang="en-US" dirty="0" smtClean="0"/>
              <a:t>, </a:t>
            </a:r>
            <a:r>
              <a:rPr lang="en-US" dirty="0" err="1" smtClean="0"/>
              <a:t>toa</a:t>
            </a:r>
            <a:r>
              <a:rPr lang="en-US" dirty="0" smtClean="0"/>
              <a:t> </a:t>
            </a:r>
            <a:r>
              <a:rPr lang="en-US" dirty="0" err="1" smtClean="0"/>
              <a:t>maarifa</a:t>
            </a:r>
            <a:r>
              <a:rPr lang="en-US" dirty="0" smtClean="0"/>
              <a:t> </a:t>
            </a:r>
            <a:r>
              <a:rPr lang="en-US" dirty="0" err="1" smtClean="0"/>
              <a:t>kuhusu</a:t>
            </a:r>
            <a:r>
              <a:rPr lang="en-US" dirty="0" smtClean="0"/>
              <a:t> </a:t>
            </a:r>
            <a:r>
              <a:rPr lang="en-US" dirty="0" err="1" smtClean="0"/>
              <a:t>rejesta</a:t>
            </a:r>
            <a:r>
              <a:rPr lang="en-US" dirty="0" smtClean="0"/>
              <a:t> </a:t>
            </a:r>
            <a:r>
              <a:rPr lang="en-US" dirty="0" err="1" smtClean="0"/>
              <a:t>na</a:t>
            </a:r>
            <a:endParaRPr lang="en-US" dirty="0" smtClean="0"/>
          </a:p>
          <a:p>
            <a:pPr>
              <a:buNone/>
            </a:pPr>
            <a:r>
              <a:rPr lang="en-US" dirty="0" err="1" smtClean="0"/>
              <a:t>misimu</a:t>
            </a:r>
            <a:r>
              <a:rPr lang="en-US" dirty="0" smtClean="0"/>
              <a:t>, </a:t>
            </a:r>
            <a:r>
              <a:rPr lang="en-US" dirty="0" err="1" smtClean="0"/>
              <a:t>kisha</a:t>
            </a:r>
            <a:r>
              <a:rPr lang="en-US" dirty="0" smtClean="0"/>
              <a:t> </a:t>
            </a:r>
            <a:r>
              <a:rPr lang="en-US" dirty="0" err="1" smtClean="0"/>
              <a:t>Onesha</a:t>
            </a:r>
            <a:r>
              <a:rPr lang="en-US" dirty="0" smtClean="0"/>
              <a:t> </a:t>
            </a:r>
            <a:r>
              <a:rPr lang="en-US" dirty="0" err="1" smtClean="0"/>
              <a:t>uhusiano</a:t>
            </a:r>
            <a:r>
              <a:rPr lang="en-US" dirty="0" smtClean="0"/>
              <a:t> </a:t>
            </a:r>
            <a:r>
              <a:rPr lang="en-US" dirty="0" err="1" smtClean="0"/>
              <a:t>na</a:t>
            </a:r>
            <a:r>
              <a:rPr lang="en-US" dirty="0" smtClean="0"/>
              <a:t> </a:t>
            </a:r>
            <a:r>
              <a:rPr lang="en-US" dirty="0" err="1" smtClean="0"/>
              <a:t>tofauti</a:t>
            </a:r>
            <a:endParaRPr lang="en-US" dirty="0" smtClean="0"/>
          </a:p>
          <a:p>
            <a:pPr>
              <a:buNone/>
            </a:pPr>
            <a:r>
              <a:rPr lang="en-US" dirty="0" err="1" smtClean="0"/>
              <a:t>inayojitokeza</a:t>
            </a:r>
            <a:r>
              <a:rPr lang="en-US" dirty="0" smtClean="0"/>
              <a:t> </a:t>
            </a:r>
            <a:r>
              <a:rPr lang="en-US" dirty="0" err="1" smtClean="0"/>
              <a:t>kati</a:t>
            </a:r>
            <a:r>
              <a:rPr lang="en-US" dirty="0" smtClean="0"/>
              <a:t> </a:t>
            </a:r>
            <a:r>
              <a:rPr lang="en-US" dirty="0" err="1" smtClean="0"/>
              <a:t>ya</a:t>
            </a:r>
            <a:r>
              <a:rPr lang="en-US" dirty="0" smtClean="0"/>
              <a:t> </a:t>
            </a:r>
            <a:r>
              <a:rPr lang="en-US" dirty="0" err="1" smtClean="0"/>
              <a:t>rejesta</a:t>
            </a:r>
            <a:r>
              <a:rPr lang="en-US" dirty="0" smtClean="0"/>
              <a:t> </a:t>
            </a:r>
            <a:r>
              <a:rPr lang="en-US" dirty="0" err="1" smtClean="0"/>
              <a:t>na</a:t>
            </a:r>
            <a:r>
              <a:rPr lang="en-US" dirty="0" smtClean="0"/>
              <a:t> </a:t>
            </a:r>
            <a:r>
              <a:rPr lang="en-US" dirty="0" err="1" smtClean="0"/>
              <a:t>misimu</a:t>
            </a:r>
            <a:r>
              <a:rPr lang="en-US" dirty="0" smtClean="0"/>
              <a:t> </a:t>
            </a:r>
            <a:r>
              <a:rPr lang="en-US" dirty="0" err="1" smtClean="0"/>
              <a:t>katika</a:t>
            </a:r>
            <a:endParaRPr lang="en-US" dirty="0" smtClean="0"/>
          </a:p>
          <a:p>
            <a:pPr>
              <a:buNone/>
            </a:pPr>
            <a:r>
              <a:rPr lang="en-US" dirty="0" err="1" smtClean="0"/>
              <a:t>matumizi</a:t>
            </a:r>
            <a:r>
              <a:rPr lang="en-US" dirty="0" smtClean="0"/>
              <a:t> </a:t>
            </a:r>
            <a:r>
              <a:rPr lang="en-US" dirty="0" err="1" smtClean="0"/>
              <a:t>ya</a:t>
            </a:r>
            <a:r>
              <a:rPr lang="en-US" dirty="0" smtClean="0"/>
              <a:t> </a:t>
            </a:r>
            <a:r>
              <a:rPr lang="en-US" dirty="0" err="1" smtClean="0"/>
              <a:t>lugha</a:t>
            </a:r>
            <a:r>
              <a:rPr lang="en-US" dirty="0" smtClean="0"/>
              <a:t>.</a:t>
            </a:r>
          </a:p>
          <a:p>
            <a:pPr>
              <a:buNone/>
            </a:pPr>
            <a:endParaRPr lang="en-US" dirty="0" smtClean="0"/>
          </a:p>
          <a:p>
            <a:pPr>
              <a:buNone/>
            </a:pPr>
            <a:r>
              <a:rPr lang="en-US" dirty="0" smtClean="0"/>
              <a:t>5. Kiswahili </a:t>
            </a:r>
            <a:r>
              <a:rPr lang="en-US" dirty="0" err="1" smtClean="0"/>
              <a:t>kilikuwa</a:t>
            </a:r>
            <a:r>
              <a:rPr lang="en-US" dirty="0" smtClean="0"/>
              <a:t> </a:t>
            </a:r>
            <a:r>
              <a:rPr lang="en-US" dirty="0" err="1" smtClean="0"/>
              <a:t>na</a:t>
            </a:r>
            <a:r>
              <a:rPr lang="en-US" dirty="0" smtClean="0"/>
              <a:t> </a:t>
            </a:r>
            <a:r>
              <a:rPr lang="en-US" dirty="0" err="1" smtClean="0"/>
              <a:t>kuenea</a:t>
            </a:r>
            <a:r>
              <a:rPr lang="en-US" dirty="0" smtClean="0"/>
              <a:t> </a:t>
            </a:r>
            <a:r>
              <a:rPr lang="en-US" dirty="0" err="1" smtClean="0"/>
              <a:t>zaidi</a:t>
            </a:r>
            <a:r>
              <a:rPr lang="en-US" dirty="0" smtClean="0"/>
              <a:t> </a:t>
            </a:r>
            <a:r>
              <a:rPr lang="en-US" dirty="0" err="1" smtClean="0"/>
              <a:t>nchini</a:t>
            </a:r>
            <a:r>
              <a:rPr lang="en-US" dirty="0" smtClean="0"/>
              <a:t> Tanzania</a:t>
            </a:r>
          </a:p>
          <a:p>
            <a:pPr>
              <a:buNone/>
            </a:pPr>
            <a:r>
              <a:rPr lang="en-US" dirty="0" err="1" smtClean="0"/>
              <a:t>kuliko</a:t>
            </a:r>
            <a:r>
              <a:rPr lang="en-US" dirty="0" smtClean="0"/>
              <a:t> Kenya </a:t>
            </a:r>
            <a:r>
              <a:rPr lang="en-US" dirty="0" err="1" smtClean="0"/>
              <a:t>na</a:t>
            </a:r>
            <a:r>
              <a:rPr lang="en-US" dirty="0" smtClean="0"/>
              <a:t> Uganda. </a:t>
            </a:r>
            <a:r>
              <a:rPr lang="en-US" dirty="0" err="1" smtClean="0"/>
              <a:t>Jadili</a:t>
            </a:r>
            <a:r>
              <a:rPr lang="en-US" dirty="0" smtClean="0"/>
              <a:t> </a:t>
            </a:r>
            <a:r>
              <a:rPr lang="en-US" dirty="0" err="1" smtClean="0"/>
              <a:t>kauli</a:t>
            </a:r>
            <a:r>
              <a:rPr lang="en-US" dirty="0" smtClean="0"/>
              <a:t> </a:t>
            </a:r>
            <a:r>
              <a:rPr lang="en-US" dirty="0" err="1" smtClean="0"/>
              <a:t>hii</a:t>
            </a:r>
            <a:r>
              <a:rPr lang="en-US" dirty="0" smtClean="0"/>
              <a:t> </a:t>
            </a:r>
            <a:r>
              <a:rPr lang="en-US" dirty="0" err="1" smtClean="0"/>
              <a:t>kwa</a:t>
            </a:r>
            <a:r>
              <a:rPr lang="en-US" dirty="0" smtClean="0"/>
              <a:t> </a:t>
            </a:r>
            <a:r>
              <a:rPr lang="en-US" dirty="0" err="1" smtClean="0"/>
              <a:t>mifano</a:t>
            </a:r>
            <a:endParaRPr lang="en-US" dirty="0" smtClean="0"/>
          </a:p>
          <a:p>
            <a:pPr>
              <a:buNone/>
            </a:pPr>
            <a:r>
              <a:rPr lang="en-US" dirty="0" err="1" smtClean="0"/>
              <a:t>huku</a:t>
            </a:r>
            <a:r>
              <a:rPr lang="en-US" dirty="0" smtClean="0"/>
              <a:t> </a:t>
            </a:r>
            <a:r>
              <a:rPr lang="en-US" dirty="0" err="1" smtClean="0"/>
              <a:t>ukionesha</a:t>
            </a:r>
            <a:r>
              <a:rPr lang="en-US" dirty="0" smtClean="0"/>
              <a:t> </a:t>
            </a:r>
            <a:r>
              <a:rPr lang="en-US" dirty="0" err="1" smtClean="0"/>
              <a:t>tofauti</a:t>
            </a:r>
            <a:r>
              <a:rPr lang="en-US" dirty="0" smtClean="0"/>
              <a:t> </a:t>
            </a:r>
            <a:r>
              <a:rPr lang="en-US" dirty="0" err="1" smtClean="0"/>
              <a:t>kati</a:t>
            </a:r>
            <a:r>
              <a:rPr lang="en-US" dirty="0" smtClean="0"/>
              <a:t> </a:t>
            </a:r>
            <a:r>
              <a:rPr lang="en-US" dirty="0" err="1" smtClean="0"/>
              <a:t>ya</a:t>
            </a:r>
            <a:r>
              <a:rPr lang="en-US" dirty="0" smtClean="0"/>
              <a:t> </a:t>
            </a:r>
            <a:r>
              <a:rPr lang="en-US" dirty="0" err="1" smtClean="0"/>
              <a:t>kukua</a:t>
            </a:r>
            <a:r>
              <a:rPr lang="en-US" dirty="0" smtClean="0"/>
              <a:t> </a:t>
            </a:r>
            <a:r>
              <a:rPr lang="en-US" dirty="0" err="1" smtClean="0"/>
              <a:t>na</a:t>
            </a:r>
            <a:r>
              <a:rPr lang="en-US" dirty="0" smtClean="0"/>
              <a:t> </a:t>
            </a:r>
            <a:r>
              <a:rPr lang="en-US" dirty="0" err="1" smtClean="0"/>
              <a:t>kuenea</a:t>
            </a:r>
            <a:r>
              <a:rPr lang="en-US" dirty="0" smtClean="0"/>
              <a:t> </a:t>
            </a:r>
            <a:r>
              <a:rPr lang="en-US" dirty="0" err="1" smtClean="0"/>
              <a:t>kwa</a:t>
            </a:r>
            <a:endParaRPr lang="en-US" dirty="0" smtClean="0"/>
          </a:p>
          <a:p>
            <a:pPr>
              <a:buNone/>
            </a:pPr>
            <a:r>
              <a:rPr lang="en-US" dirty="0" err="1" smtClean="0"/>
              <a:t>lugha</a:t>
            </a:r>
            <a:r>
              <a:rPr lang="en-US" dirty="0" smtClean="0"/>
              <a:t>.</a:t>
            </a:r>
          </a:p>
          <a:p>
            <a:pPr>
              <a:buNone/>
            </a:pPr>
            <a:endParaRPr lang="en-US" dirty="0" smtClean="0"/>
          </a:p>
          <a:p>
            <a:pPr>
              <a:buNone/>
            </a:pPr>
            <a:endParaRPr lang="en-US" dirty="0"/>
          </a:p>
        </p:txBody>
      </p:sp>
      <p:sp>
        <p:nvSpPr>
          <p:cNvPr id="4" name="Title 1"/>
          <p:cNvSpPr>
            <a:spLocks noGrp="1"/>
          </p:cNvSpPr>
          <p:nvPr>
            <p:ph type="title"/>
          </p:nvPr>
        </p:nvSpPr>
        <p:spPr>
          <a:xfrm>
            <a:off x="0" y="0"/>
            <a:ext cx="9144000" cy="762000"/>
          </a:xfrm>
          <a:solidFill>
            <a:schemeClr val="accent6">
              <a:lumMod val="75000"/>
            </a:schemeClr>
          </a:solidFill>
        </p:spPr>
        <p:txBody>
          <a:bodyPr>
            <a:normAutofit fontScale="90000"/>
          </a:bodyPr>
          <a:lstStyle/>
          <a:p>
            <a:pPr lvl="0"/>
            <a:r>
              <a:rPr lang="en-US" dirty="0" smtClean="0"/>
              <a:t/>
            </a:r>
            <a:br>
              <a:rPr lang="en-US" dirty="0" smtClean="0"/>
            </a:br>
            <a:r>
              <a:rPr lang="en-US" dirty="0" smtClean="0"/>
              <a:t>SWALI KUNDI NAMBA 2,3,4,5</a:t>
            </a:r>
            <a:br>
              <a:rPr lang="en-US" dirty="0" smtClean="0"/>
            </a:br>
            <a:endParaRPr lang="en-US" dirty="0"/>
          </a:p>
        </p:txBody>
      </p:sp>
    </p:spTree>
  </p:cSld>
  <p:clrMapOvr>
    <a:masterClrMapping/>
  </p:clrMapOvr>
  <p:transition>
    <p:split orient="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914400"/>
          </a:xfrm>
          <a:solidFill>
            <a:schemeClr val="accent6">
              <a:lumMod val="75000"/>
            </a:schemeClr>
          </a:solidFill>
        </p:spPr>
        <p:txBody>
          <a:bodyPr>
            <a:normAutofit fontScale="90000"/>
          </a:bodyPr>
          <a:lstStyle/>
          <a:p>
            <a:pPr lvl="0"/>
            <a:r>
              <a:rPr lang="en-US" dirty="0" smtClean="0"/>
              <a:t/>
            </a:r>
            <a:br>
              <a:rPr lang="en-US" dirty="0" smtClean="0"/>
            </a:br>
            <a:r>
              <a:rPr lang="en-US" dirty="0" smtClean="0"/>
              <a:t>DHANA YA TAFSIRI YA LUGHA</a:t>
            </a:r>
            <a:br>
              <a:rPr lang="en-US" dirty="0" smtClean="0"/>
            </a:br>
            <a:endParaRPr lang="en-US" dirty="0"/>
          </a:p>
        </p:txBody>
      </p:sp>
      <p:sp>
        <p:nvSpPr>
          <p:cNvPr id="3" name="Content Placeholder 2"/>
          <p:cNvSpPr>
            <a:spLocks noGrp="1"/>
          </p:cNvSpPr>
          <p:nvPr>
            <p:ph idx="1"/>
          </p:nvPr>
        </p:nvSpPr>
        <p:spPr>
          <a:xfrm>
            <a:off x="0" y="914400"/>
            <a:ext cx="9144000" cy="5943600"/>
          </a:xfrm>
        </p:spPr>
        <p:txBody>
          <a:bodyPr>
            <a:normAutofit/>
          </a:bodyPr>
          <a:lstStyle/>
          <a:p>
            <a:pPr algn="just">
              <a:buNone/>
            </a:pPr>
            <a:r>
              <a:rPr lang="en-US" sz="2000" b="1" dirty="0" smtClean="0">
                <a:solidFill>
                  <a:srgbClr val="FF0000"/>
                </a:solidFill>
              </a:rPr>
              <a:t>TUKI ( 1990 ) </a:t>
            </a:r>
            <a:r>
              <a:rPr lang="en-US" sz="2000" dirty="0" err="1" smtClean="0"/>
              <a:t>Tafsiri</a:t>
            </a:r>
            <a:r>
              <a:rPr lang="en-US" sz="2000" dirty="0" smtClean="0"/>
              <a:t> </a:t>
            </a:r>
            <a:r>
              <a:rPr lang="en-US" sz="2000" dirty="0" err="1" smtClean="0"/>
              <a:t>ni</a:t>
            </a:r>
            <a:r>
              <a:rPr lang="en-US" sz="2000" dirty="0" smtClean="0"/>
              <a:t> </a:t>
            </a:r>
            <a:r>
              <a:rPr lang="en-US" sz="2000" dirty="0" err="1" smtClean="0"/>
              <a:t>habari</a:t>
            </a:r>
            <a:r>
              <a:rPr lang="en-US" sz="2000" dirty="0" smtClean="0"/>
              <a:t> </a:t>
            </a:r>
            <a:r>
              <a:rPr lang="en-US" sz="2000" dirty="0" err="1" smtClean="0"/>
              <a:t>iliyohamishwa</a:t>
            </a:r>
            <a:r>
              <a:rPr lang="en-US" sz="2000" dirty="0" smtClean="0"/>
              <a:t> </a:t>
            </a:r>
            <a:r>
              <a:rPr lang="en-US" sz="2000" dirty="0" err="1" smtClean="0"/>
              <a:t>kutoka</a:t>
            </a:r>
            <a:r>
              <a:rPr lang="en-US" sz="2000" dirty="0" smtClean="0"/>
              <a:t> </a:t>
            </a:r>
            <a:r>
              <a:rPr lang="en-US" sz="2000" dirty="0" err="1" smtClean="0"/>
              <a:t>katika</a:t>
            </a:r>
            <a:r>
              <a:rPr lang="en-US" sz="2000" dirty="0" smtClean="0"/>
              <a:t> </a:t>
            </a:r>
            <a:r>
              <a:rPr lang="en-US" sz="2000" dirty="0" err="1" smtClean="0"/>
              <a:t>lugha</a:t>
            </a:r>
            <a:r>
              <a:rPr lang="en-US" sz="2000" dirty="0" smtClean="0"/>
              <a:t> </a:t>
            </a:r>
            <a:r>
              <a:rPr lang="en-US" sz="2000" dirty="0" err="1" smtClean="0"/>
              <a:t>moja</a:t>
            </a:r>
            <a:r>
              <a:rPr lang="en-US" sz="2000" dirty="0" smtClean="0"/>
              <a:t> </a:t>
            </a:r>
            <a:r>
              <a:rPr lang="en-US" sz="2000" dirty="0" err="1" smtClean="0"/>
              <a:t>kwenda</a:t>
            </a:r>
            <a:r>
              <a:rPr lang="en-US" sz="2000" dirty="0" smtClean="0"/>
              <a:t> </a:t>
            </a:r>
            <a:r>
              <a:rPr lang="en-US" sz="2000" dirty="0" err="1" smtClean="0"/>
              <a:t>kwenye</a:t>
            </a:r>
            <a:endParaRPr lang="en-US" sz="2000" dirty="0" smtClean="0"/>
          </a:p>
          <a:p>
            <a:pPr algn="just">
              <a:buNone/>
            </a:pPr>
            <a:r>
              <a:rPr lang="en-US" sz="2000" dirty="0" err="1" smtClean="0"/>
              <a:t>lugha</a:t>
            </a:r>
            <a:r>
              <a:rPr lang="en-US" sz="2000" dirty="0" smtClean="0"/>
              <a:t> </a:t>
            </a:r>
            <a:r>
              <a:rPr lang="en-US" sz="2000" dirty="0" err="1" smtClean="0"/>
              <a:t>nyingine</a:t>
            </a:r>
            <a:r>
              <a:rPr lang="en-US" sz="2000" dirty="0" smtClean="0"/>
              <a:t>.</a:t>
            </a:r>
          </a:p>
          <a:p>
            <a:pPr algn="just">
              <a:buNone/>
            </a:pPr>
            <a:endParaRPr lang="en-US" sz="2000" dirty="0" smtClean="0"/>
          </a:p>
          <a:p>
            <a:pPr algn="just">
              <a:buNone/>
            </a:pPr>
            <a:r>
              <a:rPr lang="en-US" sz="2000" b="1" dirty="0" err="1" smtClean="0">
                <a:solidFill>
                  <a:srgbClr val="FF0000"/>
                </a:solidFill>
              </a:rPr>
              <a:t>Cartford</a:t>
            </a:r>
            <a:r>
              <a:rPr lang="en-US" sz="2000" b="1" dirty="0" smtClean="0">
                <a:solidFill>
                  <a:srgbClr val="FF0000"/>
                </a:solidFill>
              </a:rPr>
              <a:t> ( 1965 ) </a:t>
            </a:r>
            <a:r>
              <a:rPr lang="en-US" sz="2000" dirty="0" err="1" smtClean="0"/>
              <a:t>Tafsiri</a:t>
            </a:r>
            <a:r>
              <a:rPr lang="en-US" sz="2000" dirty="0" smtClean="0"/>
              <a:t> </a:t>
            </a:r>
            <a:r>
              <a:rPr lang="en-US" sz="2000" dirty="0" err="1" smtClean="0"/>
              <a:t>ni</a:t>
            </a:r>
            <a:r>
              <a:rPr lang="en-US" sz="2000" dirty="0" smtClean="0"/>
              <a:t> </a:t>
            </a:r>
            <a:r>
              <a:rPr lang="en-US" sz="2000" dirty="0" err="1" smtClean="0"/>
              <a:t>kuchukua</a:t>
            </a:r>
            <a:r>
              <a:rPr lang="en-US" sz="2000" dirty="0" smtClean="0"/>
              <a:t> </a:t>
            </a:r>
            <a:r>
              <a:rPr lang="en-US" sz="2000" dirty="0" err="1" smtClean="0"/>
              <a:t>mawazo</a:t>
            </a:r>
            <a:r>
              <a:rPr lang="en-US" sz="2000" dirty="0" smtClean="0"/>
              <a:t> </a:t>
            </a:r>
            <a:r>
              <a:rPr lang="en-US" sz="2000" dirty="0" err="1" smtClean="0"/>
              <a:t>yaliyo</a:t>
            </a:r>
            <a:r>
              <a:rPr lang="en-US" sz="2000" dirty="0" smtClean="0"/>
              <a:t> </a:t>
            </a:r>
            <a:r>
              <a:rPr lang="en-US" sz="2000" dirty="0" err="1" smtClean="0"/>
              <a:t>katika</a:t>
            </a:r>
            <a:r>
              <a:rPr lang="en-US" sz="2000" dirty="0" smtClean="0"/>
              <a:t> </a:t>
            </a:r>
            <a:r>
              <a:rPr lang="en-US" sz="2000" dirty="0" err="1" smtClean="0"/>
              <a:t>maandishi</a:t>
            </a:r>
            <a:r>
              <a:rPr lang="en-US" sz="2000" dirty="0" smtClean="0"/>
              <a:t> </a:t>
            </a:r>
            <a:r>
              <a:rPr lang="en-US" sz="2000" dirty="0" err="1" smtClean="0"/>
              <a:t>kutoka</a:t>
            </a:r>
            <a:r>
              <a:rPr lang="en-US" sz="2000" dirty="0" smtClean="0"/>
              <a:t> </a:t>
            </a:r>
            <a:r>
              <a:rPr lang="en-US" sz="2000" dirty="0" err="1" smtClean="0"/>
              <a:t>lugha</a:t>
            </a:r>
            <a:endParaRPr lang="en-US" sz="2000" dirty="0" smtClean="0"/>
          </a:p>
          <a:p>
            <a:pPr algn="just">
              <a:buNone/>
            </a:pPr>
            <a:r>
              <a:rPr lang="en-US" sz="2000" dirty="0" err="1" smtClean="0"/>
              <a:t>moja</a:t>
            </a:r>
            <a:r>
              <a:rPr lang="en-US" sz="2000" dirty="0" smtClean="0"/>
              <a:t> </a:t>
            </a:r>
            <a:r>
              <a:rPr lang="en-US" sz="2000" dirty="0" err="1" smtClean="0"/>
              <a:t>na</a:t>
            </a:r>
            <a:r>
              <a:rPr lang="en-US" sz="2000" dirty="0" smtClean="0"/>
              <a:t> </a:t>
            </a:r>
            <a:r>
              <a:rPr lang="en-US" sz="2000" dirty="0" err="1" smtClean="0"/>
              <a:t>kuweka</a:t>
            </a:r>
            <a:r>
              <a:rPr lang="en-US" sz="2000" dirty="0" smtClean="0"/>
              <a:t> </a:t>
            </a:r>
            <a:r>
              <a:rPr lang="en-US" sz="2000" dirty="0" err="1" smtClean="0"/>
              <a:t>badala</a:t>
            </a:r>
            <a:r>
              <a:rPr lang="en-US" sz="2000" dirty="0" smtClean="0"/>
              <a:t> </a:t>
            </a:r>
            <a:r>
              <a:rPr lang="en-US" sz="2000" dirty="0" err="1" smtClean="0"/>
              <a:t>yake</a:t>
            </a:r>
            <a:r>
              <a:rPr lang="en-US" sz="2000" dirty="0" smtClean="0"/>
              <a:t>.</a:t>
            </a:r>
          </a:p>
          <a:p>
            <a:pPr algn="just">
              <a:buNone/>
            </a:pPr>
            <a:endParaRPr lang="en-US" sz="2000" dirty="0" smtClean="0"/>
          </a:p>
          <a:p>
            <a:pPr algn="just">
              <a:buNone/>
            </a:pPr>
            <a:r>
              <a:rPr lang="en-US" sz="2000" dirty="0" err="1" smtClean="0"/>
              <a:t>Kwa</a:t>
            </a:r>
            <a:r>
              <a:rPr lang="en-US" sz="2000" dirty="0" smtClean="0"/>
              <a:t> </a:t>
            </a:r>
            <a:r>
              <a:rPr lang="en-US" sz="2000" dirty="0" err="1" smtClean="0"/>
              <a:t>ujumla</a:t>
            </a:r>
            <a:r>
              <a:rPr lang="en-US" sz="2000" dirty="0" smtClean="0"/>
              <a:t> </a:t>
            </a:r>
            <a:r>
              <a:rPr lang="en-US" sz="2000" dirty="0" err="1" smtClean="0"/>
              <a:t>tunaweza</a:t>
            </a:r>
            <a:r>
              <a:rPr lang="en-US" sz="2000" dirty="0" smtClean="0"/>
              <a:t> </a:t>
            </a:r>
            <a:r>
              <a:rPr lang="en-US" sz="2000" dirty="0" err="1" smtClean="0"/>
              <a:t>kusema</a:t>
            </a:r>
            <a:r>
              <a:rPr lang="en-US" sz="2000" dirty="0" smtClean="0"/>
              <a:t> </a:t>
            </a:r>
            <a:r>
              <a:rPr lang="en-US" sz="2000" dirty="0" err="1" smtClean="0"/>
              <a:t>tafsiri</a:t>
            </a:r>
            <a:r>
              <a:rPr lang="en-US" sz="2000" dirty="0" smtClean="0"/>
              <a:t> </a:t>
            </a:r>
            <a:r>
              <a:rPr lang="en-US" sz="2000" dirty="0" err="1" smtClean="0"/>
              <a:t>ni</a:t>
            </a:r>
            <a:r>
              <a:rPr lang="en-US" sz="2000" dirty="0" smtClean="0"/>
              <a:t> </a:t>
            </a:r>
            <a:r>
              <a:rPr lang="en-US" sz="2000" dirty="0" err="1" smtClean="0"/>
              <a:t>mchakato</a:t>
            </a:r>
            <a:r>
              <a:rPr lang="en-US" sz="2000" dirty="0" smtClean="0"/>
              <a:t> </a:t>
            </a:r>
            <a:r>
              <a:rPr lang="en-US" sz="2000" dirty="0" err="1" smtClean="0"/>
              <a:t>wa</a:t>
            </a:r>
            <a:r>
              <a:rPr lang="en-US" sz="2000" dirty="0" smtClean="0"/>
              <a:t> </a:t>
            </a:r>
            <a:r>
              <a:rPr lang="en-US" sz="2000" dirty="0" err="1" smtClean="0"/>
              <a:t>uhawilishaji</a:t>
            </a:r>
            <a:r>
              <a:rPr lang="en-US" sz="2000" dirty="0" smtClean="0"/>
              <a:t> </a:t>
            </a:r>
            <a:r>
              <a:rPr lang="en-US" sz="2000" dirty="0" err="1" smtClean="0"/>
              <a:t>wa</a:t>
            </a:r>
            <a:r>
              <a:rPr lang="en-US" sz="2000" dirty="0" smtClean="0"/>
              <a:t> </a:t>
            </a:r>
            <a:r>
              <a:rPr lang="en-US" sz="2000" dirty="0" err="1" smtClean="0"/>
              <a:t>mawazo</a:t>
            </a:r>
            <a:r>
              <a:rPr lang="en-US" sz="2000" dirty="0" smtClean="0"/>
              <a:t> </a:t>
            </a:r>
            <a:r>
              <a:rPr lang="en-US" sz="2000" dirty="0" err="1" smtClean="0"/>
              <a:t>katika</a:t>
            </a:r>
            <a:endParaRPr lang="en-US" sz="2000" dirty="0" smtClean="0"/>
          </a:p>
          <a:p>
            <a:pPr algn="just">
              <a:buNone/>
            </a:pPr>
            <a:r>
              <a:rPr lang="en-US" sz="2000" dirty="0" err="1" smtClean="0"/>
              <a:t>maandishi</a:t>
            </a:r>
            <a:r>
              <a:rPr lang="en-US" sz="2000" dirty="0" smtClean="0"/>
              <a:t> </a:t>
            </a:r>
            <a:r>
              <a:rPr lang="en-US" sz="2000" dirty="0" err="1" smtClean="0"/>
              <a:t>kutoka</a:t>
            </a:r>
            <a:r>
              <a:rPr lang="en-US" sz="2000" dirty="0" smtClean="0"/>
              <a:t> </a:t>
            </a:r>
            <a:r>
              <a:rPr lang="en-US" sz="2000" dirty="0" err="1" smtClean="0"/>
              <a:t>lugha</a:t>
            </a:r>
            <a:r>
              <a:rPr lang="en-US" sz="2000" dirty="0" smtClean="0"/>
              <a:t> </a:t>
            </a:r>
            <a:r>
              <a:rPr lang="en-US" sz="2000" dirty="0" err="1" smtClean="0"/>
              <a:t>moja</a:t>
            </a:r>
            <a:r>
              <a:rPr lang="en-US" sz="2000" dirty="0" smtClean="0"/>
              <a:t> </a:t>
            </a:r>
            <a:r>
              <a:rPr lang="en-US" sz="2000" dirty="0" err="1" smtClean="0"/>
              <a:t>kwenda</a:t>
            </a:r>
            <a:r>
              <a:rPr lang="en-US" sz="2000" dirty="0" smtClean="0"/>
              <a:t> </a:t>
            </a:r>
            <a:r>
              <a:rPr lang="en-US" sz="2000" dirty="0" err="1" smtClean="0"/>
              <a:t>lugha</a:t>
            </a:r>
            <a:r>
              <a:rPr lang="en-US" sz="2000" dirty="0" smtClean="0"/>
              <a:t> </a:t>
            </a:r>
            <a:r>
              <a:rPr lang="en-US" sz="2000" dirty="0" err="1" smtClean="0"/>
              <a:t>nyingine</a:t>
            </a:r>
            <a:r>
              <a:rPr lang="en-US" sz="2000" dirty="0" smtClean="0"/>
              <a:t>.</a:t>
            </a:r>
          </a:p>
          <a:p>
            <a:pPr algn="just">
              <a:buNone/>
            </a:pPr>
            <a:r>
              <a:rPr lang="en-US" sz="2000" dirty="0" err="1" smtClean="0"/>
              <a:t>Lugha</a:t>
            </a:r>
            <a:r>
              <a:rPr lang="en-US" sz="2000" dirty="0" smtClean="0"/>
              <a:t> </a:t>
            </a:r>
            <a:r>
              <a:rPr lang="en-US" sz="2000" dirty="0" err="1" smtClean="0"/>
              <a:t>ya</a:t>
            </a:r>
            <a:r>
              <a:rPr lang="en-US" sz="2000" dirty="0" smtClean="0"/>
              <a:t> kwanza </a:t>
            </a:r>
            <a:r>
              <a:rPr lang="en-US" sz="2000" dirty="0" err="1" smtClean="0"/>
              <a:t>katika</a:t>
            </a:r>
            <a:r>
              <a:rPr lang="en-US" sz="2000" dirty="0" smtClean="0"/>
              <a:t> </a:t>
            </a:r>
            <a:r>
              <a:rPr lang="en-US" sz="2000" dirty="0" err="1" smtClean="0"/>
              <a:t>maandishi</a:t>
            </a:r>
            <a:r>
              <a:rPr lang="en-US" sz="2000" dirty="0" smtClean="0"/>
              <a:t> </a:t>
            </a:r>
            <a:r>
              <a:rPr lang="en-US" sz="2000" dirty="0" err="1" smtClean="0"/>
              <a:t>inaitwa</a:t>
            </a:r>
            <a:r>
              <a:rPr lang="en-US" sz="2000" dirty="0" smtClean="0"/>
              <a:t> </a:t>
            </a:r>
            <a:r>
              <a:rPr lang="en-US" sz="2000" b="1" dirty="0" err="1" smtClean="0">
                <a:solidFill>
                  <a:srgbClr val="FF0000"/>
                </a:solidFill>
              </a:rPr>
              <a:t>lugha</a:t>
            </a:r>
            <a:r>
              <a:rPr lang="en-US" sz="2000" b="1" dirty="0" smtClean="0">
                <a:solidFill>
                  <a:srgbClr val="FF0000"/>
                </a:solidFill>
              </a:rPr>
              <a:t> </a:t>
            </a:r>
            <a:r>
              <a:rPr lang="en-US" sz="2000" b="1" dirty="0" err="1" smtClean="0">
                <a:solidFill>
                  <a:srgbClr val="FF0000"/>
                </a:solidFill>
              </a:rPr>
              <a:t>chanzi</a:t>
            </a:r>
            <a:r>
              <a:rPr lang="en-US" sz="2000" b="1" dirty="0" smtClean="0">
                <a:solidFill>
                  <a:srgbClr val="FF0000"/>
                </a:solidFill>
              </a:rPr>
              <a:t> ( LC ) </a:t>
            </a:r>
            <a:r>
              <a:rPr lang="en-US" sz="2000" dirty="0" err="1" smtClean="0"/>
              <a:t>wakati</a:t>
            </a:r>
            <a:r>
              <a:rPr lang="en-US" sz="2000" dirty="0" smtClean="0"/>
              <a:t> </a:t>
            </a:r>
            <a:r>
              <a:rPr lang="en-US" sz="2000" dirty="0" err="1" smtClean="0"/>
              <a:t>lugha</a:t>
            </a:r>
            <a:r>
              <a:rPr lang="en-US" sz="2000" dirty="0" smtClean="0"/>
              <a:t> </a:t>
            </a:r>
            <a:r>
              <a:rPr lang="en-US" sz="2000" dirty="0" err="1" smtClean="0"/>
              <a:t>ya</a:t>
            </a:r>
            <a:r>
              <a:rPr lang="en-US" sz="2000" dirty="0" smtClean="0"/>
              <a:t> </a:t>
            </a:r>
            <a:r>
              <a:rPr lang="en-US" sz="2000" dirty="0" err="1" smtClean="0"/>
              <a:t>pili</a:t>
            </a:r>
            <a:r>
              <a:rPr lang="en-US" sz="2000" dirty="0" smtClean="0"/>
              <a:t> </a:t>
            </a:r>
            <a:r>
              <a:rPr lang="en-US" sz="2000" dirty="0" err="1" smtClean="0"/>
              <a:t>katika</a:t>
            </a:r>
            <a:endParaRPr lang="en-US" sz="2000" dirty="0" smtClean="0"/>
          </a:p>
          <a:p>
            <a:pPr algn="just">
              <a:buNone/>
            </a:pPr>
            <a:r>
              <a:rPr lang="en-US" sz="2000" dirty="0" err="1" smtClean="0"/>
              <a:t>maandishi</a:t>
            </a:r>
            <a:r>
              <a:rPr lang="en-US" sz="2000" dirty="0" smtClean="0"/>
              <a:t> </a:t>
            </a:r>
            <a:r>
              <a:rPr lang="en-US" sz="2000" dirty="0" err="1" smtClean="0"/>
              <a:t>inaitwa</a:t>
            </a:r>
            <a:r>
              <a:rPr lang="en-US" sz="2000" b="1" dirty="0" smtClean="0"/>
              <a:t> </a:t>
            </a:r>
            <a:r>
              <a:rPr lang="en-US" sz="2000" b="1" dirty="0" err="1" smtClean="0">
                <a:solidFill>
                  <a:srgbClr val="FF0000"/>
                </a:solidFill>
              </a:rPr>
              <a:t>lugha</a:t>
            </a:r>
            <a:r>
              <a:rPr lang="en-US" sz="2000" b="1" dirty="0" smtClean="0">
                <a:solidFill>
                  <a:srgbClr val="FF0000"/>
                </a:solidFill>
              </a:rPr>
              <a:t> </a:t>
            </a:r>
            <a:r>
              <a:rPr lang="en-US" sz="2000" b="1" dirty="0" err="1" smtClean="0">
                <a:solidFill>
                  <a:srgbClr val="FF0000"/>
                </a:solidFill>
              </a:rPr>
              <a:t>lengwa</a:t>
            </a:r>
            <a:r>
              <a:rPr lang="en-US" sz="2000" b="1" dirty="0" smtClean="0">
                <a:solidFill>
                  <a:srgbClr val="FF0000"/>
                </a:solidFill>
              </a:rPr>
              <a:t> ( LL ).</a:t>
            </a:r>
          </a:p>
          <a:p>
            <a:pPr algn="just">
              <a:buNone/>
            </a:pPr>
            <a:endParaRPr lang="en-US" sz="2000" b="1" dirty="0" smtClean="0">
              <a:solidFill>
                <a:srgbClr val="FF0000"/>
              </a:solidFill>
            </a:endParaRPr>
          </a:p>
          <a:p>
            <a:pPr algn="just">
              <a:buNone/>
            </a:pPr>
            <a:r>
              <a:rPr lang="en-US" sz="2000" b="1" dirty="0" err="1" smtClean="0"/>
              <a:t>Mfano</a:t>
            </a:r>
            <a:r>
              <a:rPr lang="en-US" sz="2000" b="1" dirty="0" smtClean="0"/>
              <a:t>. </a:t>
            </a:r>
            <a:r>
              <a:rPr lang="en-US" sz="2000" dirty="0" err="1" smtClean="0"/>
              <a:t>Tafsiri</a:t>
            </a:r>
            <a:r>
              <a:rPr lang="en-US" sz="2000" dirty="0" smtClean="0"/>
              <a:t> </a:t>
            </a:r>
            <a:r>
              <a:rPr lang="en-US" sz="2000" dirty="0" err="1" smtClean="0"/>
              <a:t>ya</a:t>
            </a:r>
            <a:r>
              <a:rPr lang="en-US" sz="2000" dirty="0" smtClean="0"/>
              <a:t> </a:t>
            </a:r>
            <a:r>
              <a:rPr lang="en-US" sz="2000" dirty="0" err="1" smtClean="0"/>
              <a:t>matini</a:t>
            </a:r>
            <a:r>
              <a:rPr lang="en-US" sz="2000" dirty="0" smtClean="0"/>
              <a:t> </a:t>
            </a:r>
            <a:r>
              <a:rPr lang="en-US" sz="2000" dirty="0" err="1" smtClean="0"/>
              <a:t>ya</a:t>
            </a:r>
            <a:r>
              <a:rPr lang="en-US" sz="2000" dirty="0" smtClean="0"/>
              <a:t> Kiswahili </a:t>
            </a:r>
            <a:r>
              <a:rPr lang="en-US" sz="2000" dirty="0" err="1" smtClean="0"/>
              <a:t>kwenda</a:t>
            </a:r>
            <a:r>
              <a:rPr lang="en-US" sz="2000" dirty="0" smtClean="0"/>
              <a:t> </a:t>
            </a:r>
            <a:r>
              <a:rPr lang="en-US" sz="2000" dirty="0" err="1" smtClean="0"/>
              <a:t>Kingereza</a:t>
            </a:r>
            <a:r>
              <a:rPr lang="en-US" sz="2000" dirty="0" smtClean="0"/>
              <a:t>, </a:t>
            </a:r>
            <a:r>
              <a:rPr lang="en-US" sz="2000" dirty="0" err="1" smtClean="0"/>
              <a:t>Kingereza</a:t>
            </a:r>
            <a:r>
              <a:rPr lang="en-US" sz="2000" dirty="0" smtClean="0"/>
              <a:t> </a:t>
            </a:r>
            <a:r>
              <a:rPr lang="en-US" sz="2000" dirty="0" err="1" smtClean="0"/>
              <a:t>kwenda</a:t>
            </a:r>
            <a:r>
              <a:rPr lang="en-US" sz="2000" dirty="0" smtClean="0"/>
              <a:t> </a:t>
            </a:r>
            <a:r>
              <a:rPr lang="en-US" sz="2000" dirty="0" err="1" smtClean="0"/>
              <a:t>Kijapani</a:t>
            </a:r>
            <a:endParaRPr lang="en-US" sz="2000" b="1" dirty="0" smtClean="0">
              <a:solidFill>
                <a:srgbClr val="FF0000"/>
              </a:solidFill>
            </a:endParaRPr>
          </a:p>
          <a:p>
            <a:pPr algn="just">
              <a:buNone/>
            </a:pPr>
            <a:endParaRPr lang="en-US" sz="2000" b="1" dirty="0" smtClean="0">
              <a:solidFill>
                <a:srgbClr val="FF0000"/>
              </a:solidFill>
            </a:endParaRPr>
          </a:p>
          <a:p>
            <a:pPr algn="just">
              <a:buNone/>
            </a:pPr>
            <a:r>
              <a:rPr lang="en-US" sz="2000" b="1" dirty="0" err="1" smtClean="0">
                <a:solidFill>
                  <a:srgbClr val="FF0000"/>
                </a:solidFill>
              </a:rPr>
              <a:t>Mfasiri</a:t>
            </a:r>
            <a:r>
              <a:rPr lang="en-US" sz="2000" b="1" dirty="0" smtClean="0">
                <a:solidFill>
                  <a:srgbClr val="FF0000"/>
                </a:solidFill>
              </a:rPr>
              <a:t> </a:t>
            </a:r>
            <a:r>
              <a:rPr lang="en-US" sz="2000" b="1" dirty="0" err="1" smtClean="0">
                <a:solidFill>
                  <a:srgbClr val="FF0000"/>
                </a:solidFill>
              </a:rPr>
              <a:t>ni</a:t>
            </a:r>
            <a:r>
              <a:rPr lang="en-US" sz="2000" b="1" dirty="0" smtClean="0">
                <a:solidFill>
                  <a:srgbClr val="FF0000"/>
                </a:solidFill>
              </a:rPr>
              <a:t> </a:t>
            </a:r>
            <a:r>
              <a:rPr lang="en-US" sz="2000" b="1" dirty="0" err="1" smtClean="0">
                <a:solidFill>
                  <a:srgbClr val="FF0000"/>
                </a:solidFill>
              </a:rPr>
              <a:t>mtu</a:t>
            </a:r>
            <a:r>
              <a:rPr lang="en-US" sz="2000" b="1" dirty="0" smtClean="0">
                <a:solidFill>
                  <a:srgbClr val="FF0000"/>
                </a:solidFill>
              </a:rPr>
              <a:t> </a:t>
            </a:r>
            <a:r>
              <a:rPr lang="en-US" sz="2000" b="1" dirty="0" err="1" smtClean="0">
                <a:solidFill>
                  <a:srgbClr val="FF0000"/>
                </a:solidFill>
              </a:rPr>
              <a:t>anayefanya</a:t>
            </a:r>
            <a:r>
              <a:rPr lang="en-US" sz="2000" b="1" dirty="0" smtClean="0">
                <a:solidFill>
                  <a:srgbClr val="FF0000"/>
                </a:solidFill>
              </a:rPr>
              <a:t> </a:t>
            </a:r>
            <a:r>
              <a:rPr lang="en-US" sz="2000" b="1" dirty="0" err="1" smtClean="0">
                <a:solidFill>
                  <a:srgbClr val="FF0000"/>
                </a:solidFill>
              </a:rPr>
              <a:t>kazi</a:t>
            </a:r>
            <a:r>
              <a:rPr lang="en-US" sz="2000" b="1" dirty="0" smtClean="0">
                <a:solidFill>
                  <a:srgbClr val="FF0000"/>
                </a:solidFill>
              </a:rPr>
              <a:t> </a:t>
            </a:r>
            <a:r>
              <a:rPr lang="en-US" sz="2000" b="1" dirty="0" err="1" smtClean="0">
                <a:solidFill>
                  <a:srgbClr val="FF0000"/>
                </a:solidFill>
              </a:rPr>
              <a:t>ya</a:t>
            </a:r>
            <a:r>
              <a:rPr lang="en-US" sz="2000" b="1" dirty="0" smtClean="0">
                <a:solidFill>
                  <a:srgbClr val="FF0000"/>
                </a:solidFill>
              </a:rPr>
              <a:t> </a:t>
            </a:r>
            <a:r>
              <a:rPr lang="en-US" sz="2000" b="1" dirty="0" err="1" smtClean="0">
                <a:solidFill>
                  <a:srgbClr val="FF0000"/>
                </a:solidFill>
              </a:rPr>
              <a:t>kutafsiri</a:t>
            </a:r>
            <a:r>
              <a:rPr lang="en-US" sz="2000" b="1" dirty="0" smtClean="0">
                <a:solidFill>
                  <a:srgbClr val="FF0000"/>
                </a:solidFill>
              </a:rPr>
              <a:t> </a:t>
            </a:r>
            <a:r>
              <a:rPr lang="en-US" sz="2000" b="1" dirty="0" err="1" smtClean="0">
                <a:solidFill>
                  <a:srgbClr val="FF0000"/>
                </a:solidFill>
              </a:rPr>
              <a:t>matini</a:t>
            </a:r>
            <a:r>
              <a:rPr lang="en-US" sz="2000" b="1" dirty="0" smtClean="0">
                <a:solidFill>
                  <a:srgbClr val="FF0000"/>
                </a:solidFill>
              </a:rPr>
              <a:t> </a:t>
            </a:r>
            <a:r>
              <a:rPr lang="en-US" sz="2000" b="1" dirty="0" err="1" smtClean="0">
                <a:solidFill>
                  <a:srgbClr val="FF0000"/>
                </a:solidFill>
              </a:rPr>
              <a:t>mbalimbali</a:t>
            </a:r>
            <a:r>
              <a:rPr lang="en-US" sz="2000" b="1" dirty="0" smtClean="0">
                <a:solidFill>
                  <a:srgbClr val="FF0000"/>
                </a:solidFill>
              </a:rPr>
              <a:t> </a:t>
            </a:r>
            <a:r>
              <a:rPr lang="en-US" sz="2000" b="1" dirty="0" err="1" smtClean="0">
                <a:solidFill>
                  <a:srgbClr val="FF0000"/>
                </a:solidFill>
              </a:rPr>
              <a:t>katika</a:t>
            </a:r>
            <a:r>
              <a:rPr lang="en-US" sz="2000" b="1" dirty="0" smtClean="0">
                <a:solidFill>
                  <a:srgbClr val="FF0000"/>
                </a:solidFill>
              </a:rPr>
              <a:t> </a:t>
            </a:r>
            <a:r>
              <a:rPr lang="en-US" sz="2000" b="1" dirty="0" err="1" smtClean="0">
                <a:solidFill>
                  <a:srgbClr val="FF0000"/>
                </a:solidFill>
              </a:rPr>
              <a:t>maandishi</a:t>
            </a:r>
            <a:endParaRPr lang="en-US" sz="2000" b="1" dirty="0" smtClean="0">
              <a:solidFill>
                <a:srgbClr val="FF0000"/>
              </a:solidFill>
            </a:endParaRPr>
          </a:p>
          <a:p>
            <a:pPr algn="just">
              <a:buNone/>
            </a:pPr>
            <a:r>
              <a:rPr lang="en-US" sz="2000" b="1" dirty="0" err="1" smtClean="0">
                <a:solidFill>
                  <a:srgbClr val="FF0000"/>
                </a:solidFill>
              </a:rPr>
              <a:t>kutoka</a:t>
            </a:r>
            <a:r>
              <a:rPr lang="en-US" sz="2000" b="1" dirty="0" smtClean="0">
                <a:solidFill>
                  <a:srgbClr val="FF0000"/>
                </a:solidFill>
              </a:rPr>
              <a:t> </a:t>
            </a:r>
            <a:r>
              <a:rPr lang="en-US" sz="2000" b="1" dirty="0" err="1" smtClean="0">
                <a:solidFill>
                  <a:srgbClr val="FF0000"/>
                </a:solidFill>
              </a:rPr>
              <a:t>lugha</a:t>
            </a:r>
            <a:r>
              <a:rPr lang="en-US" sz="2000" b="1" dirty="0" smtClean="0">
                <a:solidFill>
                  <a:srgbClr val="FF0000"/>
                </a:solidFill>
              </a:rPr>
              <a:t> </a:t>
            </a:r>
            <a:r>
              <a:rPr lang="en-US" sz="2000" b="1" dirty="0" err="1" smtClean="0">
                <a:solidFill>
                  <a:srgbClr val="FF0000"/>
                </a:solidFill>
              </a:rPr>
              <a:t>moja</a:t>
            </a:r>
            <a:r>
              <a:rPr lang="en-US" sz="2000" b="1" dirty="0" smtClean="0">
                <a:solidFill>
                  <a:srgbClr val="FF0000"/>
                </a:solidFill>
              </a:rPr>
              <a:t> </a:t>
            </a:r>
            <a:r>
              <a:rPr lang="en-US" sz="2000" b="1" dirty="0" err="1" smtClean="0">
                <a:solidFill>
                  <a:srgbClr val="FF0000"/>
                </a:solidFill>
              </a:rPr>
              <a:t>kwenda</a:t>
            </a:r>
            <a:r>
              <a:rPr lang="en-US" sz="2000" b="1" dirty="0" smtClean="0">
                <a:solidFill>
                  <a:srgbClr val="FF0000"/>
                </a:solidFill>
              </a:rPr>
              <a:t> </a:t>
            </a:r>
            <a:r>
              <a:rPr lang="en-US" sz="2000" b="1" dirty="0" err="1" smtClean="0">
                <a:solidFill>
                  <a:srgbClr val="FF0000"/>
                </a:solidFill>
              </a:rPr>
              <a:t>nyingine</a:t>
            </a:r>
            <a:r>
              <a:rPr lang="en-US" sz="2000" b="1" dirty="0" smtClean="0">
                <a:solidFill>
                  <a:srgbClr val="FF0000"/>
                </a:solidFill>
              </a:rPr>
              <a:t>.</a:t>
            </a:r>
          </a:p>
          <a:p>
            <a:pPr algn="just">
              <a:buNone/>
            </a:pPr>
            <a:endParaRPr lang="en-US" sz="2000" b="1" dirty="0" smtClean="0">
              <a:solidFill>
                <a:srgbClr val="FF0000"/>
              </a:solidFill>
            </a:endParaRPr>
          </a:p>
        </p:txBody>
      </p:sp>
    </p:spTree>
  </p:cSld>
  <p:clrMapOvr>
    <a:masterClrMapping/>
  </p:clrMapOvr>
  <p:transition>
    <p:split orient="vert"/>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90600"/>
            <a:ext cx="9144000" cy="5867400"/>
          </a:xfrm>
        </p:spPr>
        <p:txBody>
          <a:bodyPr>
            <a:normAutofit/>
          </a:bodyPr>
          <a:lstStyle/>
          <a:p>
            <a:pPr algn="just">
              <a:buNone/>
            </a:pPr>
            <a:r>
              <a:rPr lang="en-US" sz="2000" dirty="0" err="1" smtClean="0"/>
              <a:t>Wataalam</a:t>
            </a:r>
            <a:r>
              <a:rPr lang="en-US" sz="2000" dirty="0" smtClean="0"/>
              <a:t> </a:t>
            </a:r>
            <a:r>
              <a:rPr lang="en-US" sz="2000" dirty="0" err="1" smtClean="0"/>
              <a:t>wengi</a:t>
            </a:r>
            <a:r>
              <a:rPr lang="en-US" sz="2000" dirty="0" smtClean="0"/>
              <a:t> </a:t>
            </a:r>
            <a:r>
              <a:rPr lang="en-US" sz="2000" dirty="0" err="1" smtClean="0"/>
              <a:t>wanataja</a:t>
            </a:r>
            <a:r>
              <a:rPr lang="en-US" sz="2000" dirty="0" smtClean="0"/>
              <a:t> </a:t>
            </a:r>
            <a:r>
              <a:rPr lang="en-US" sz="2000" dirty="0" err="1" smtClean="0"/>
              <a:t>aina</a:t>
            </a:r>
            <a:r>
              <a:rPr lang="en-US" sz="2000" dirty="0" smtClean="0"/>
              <a:t> </a:t>
            </a:r>
            <a:r>
              <a:rPr lang="en-US" sz="2000" dirty="0" err="1" smtClean="0"/>
              <a:t>nyingi</a:t>
            </a:r>
            <a:r>
              <a:rPr lang="en-US" sz="2000" dirty="0" smtClean="0"/>
              <a:t> </a:t>
            </a:r>
            <a:r>
              <a:rPr lang="en-US" sz="2000" dirty="0" err="1" smtClean="0"/>
              <a:t>za</a:t>
            </a:r>
            <a:r>
              <a:rPr lang="en-US" sz="2000" dirty="0" smtClean="0"/>
              <a:t> </a:t>
            </a:r>
            <a:r>
              <a:rPr lang="en-US" sz="2000" dirty="0" err="1" smtClean="0"/>
              <a:t>tafsiri</a:t>
            </a:r>
            <a:r>
              <a:rPr lang="en-US" sz="2000" dirty="0" smtClean="0"/>
              <a:t>, </a:t>
            </a:r>
            <a:r>
              <a:rPr lang="en-US" sz="2000" dirty="0" err="1" smtClean="0"/>
              <a:t>hata</a:t>
            </a:r>
            <a:r>
              <a:rPr lang="en-US" sz="2000" dirty="0" smtClean="0"/>
              <a:t> </a:t>
            </a:r>
            <a:r>
              <a:rPr lang="en-US" sz="2000" dirty="0" err="1" smtClean="0"/>
              <a:t>hivyo</a:t>
            </a:r>
            <a:r>
              <a:rPr lang="en-US" sz="2000" dirty="0" smtClean="0"/>
              <a:t> </a:t>
            </a:r>
            <a:r>
              <a:rPr lang="en-US" sz="2000" dirty="0" err="1" smtClean="0"/>
              <a:t>wanakubaliana</a:t>
            </a:r>
            <a:r>
              <a:rPr lang="en-US" sz="2000" dirty="0" smtClean="0"/>
              <a:t> </a:t>
            </a:r>
            <a:r>
              <a:rPr lang="en-US" sz="2000" dirty="0" err="1" smtClean="0"/>
              <a:t>kuwa</a:t>
            </a:r>
            <a:r>
              <a:rPr lang="en-US" sz="2000" dirty="0" smtClean="0"/>
              <a:t> </a:t>
            </a:r>
            <a:r>
              <a:rPr lang="en-US" sz="2000" dirty="0" err="1" smtClean="0"/>
              <a:t>na</a:t>
            </a:r>
            <a:endParaRPr lang="en-US" sz="2000" dirty="0" smtClean="0"/>
          </a:p>
          <a:p>
            <a:pPr algn="just">
              <a:buNone/>
            </a:pPr>
            <a:r>
              <a:rPr lang="en-US" sz="2000" dirty="0" err="1" smtClean="0"/>
              <a:t>a</a:t>
            </a:r>
            <a:r>
              <a:rPr lang="en-US" sz="2000" dirty="0" err="1" smtClean="0"/>
              <a:t>ina</a:t>
            </a:r>
            <a:r>
              <a:rPr lang="en-US" sz="2000" dirty="0" smtClean="0"/>
              <a:t> </a:t>
            </a:r>
            <a:r>
              <a:rPr lang="en-US" sz="2000" dirty="0" err="1" smtClean="0"/>
              <a:t>nne</a:t>
            </a:r>
            <a:r>
              <a:rPr lang="en-US" sz="2000" dirty="0" smtClean="0"/>
              <a:t> </a:t>
            </a:r>
            <a:r>
              <a:rPr lang="en-US" sz="2000" dirty="0" err="1" smtClean="0"/>
              <a:t>za</a:t>
            </a:r>
            <a:r>
              <a:rPr lang="en-US" sz="2000" dirty="0" smtClean="0"/>
              <a:t> </a:t>
            </a:r>
            <a:r>
              <a:rPr lang="en-US" sz="2000" dirty="0" err="1" smtClean="0"/>
              <a:t>tafsiri</a:t>
            </a:r>
            <a:r>
              <a:rPr lang="en-US" sz="2000" dirty="0" smtClean="0"/>
              <a:t>.</a:t>
            </a:r>
          </a:p>
          <a:p>
            <a:pPr marL="457200" indent="-457200" algn="just">
              <a:buAutoNum type="arabicPeriod"/>
            </a:pPr>
            <a:r>
              <a:rPr lang="en-US" b="1" dirty="0" err="1" smtClean="0"/>
              <a:t>Tafsiri</a:t>
            </a:r>
            <a:r>
              <a:rPr lang="en-US" b="1" dirty="0" smtClean="0"/>
              <a:t> </a:t>
            </a:r>
            <a:r>
              <a:rPr lang="en-US" b="1" dirty="0" err="1" smtClean="0"/>
              <a:t>ya</a:t>
            </a:r>
            <a:r>
              <a:rPr lang="en-US" b="1" dirty="0" smtClean="0"/>
              <a:t> </a:t>
            </a:r>
            <a:r>
              <a:rPr lang="en-US" b="1" dirty="0" err="1" smtClean="0"/>
              <a:t>neno</a:t>
            </a:r>
            <a:r>
              <a:rPr lang="en-US" b="1" dirty="0" smtClean="0"/>
              <a:t> </a:t>
            </a:r>
            <a:r>
              <a:rPr lang="en-US" b="1" dirty="0" err="1" smtClean="0"/>
              <a:t>kwa</a:t>
            </a:r>
            <a:r>
              <a:rPr lang="en-US" b="1" dirty="0" smtClean="0"/>
              <a:t> </a:t>
            </a:r>
            <a:r>
              <a:rPr lang="en-US" b="1" dirty="0" err="1" smtClean="0"/>
              <a:t>neno</a:t>
            </a:r>
            <a:r>
              <a:rPr lang="en-US" b="1" dirty="0" smtClean="0"/>
              <a:t>.</a:t>
            </a:r>
          </a:p>
          <a:p>
            <a:pPr marL="457200" indent="-457200" algn="just">
              <a:buNone/>
            </a:pPr>
            <a:r>
              <a:rPr lang="en-US" sz="2000" dirty="0" err="1" smtClean="0"/>
              <a:t>Katika</a:t>
            </a:r>
            <a:r>
              <a:rPr lang="en-US" sz="2000" dirty="0" smtClean="0"/>
              <a:t> </a:t>
            </a:r>
            <a:r>
              <a:rPr lang="en-US" sz="2000" dirty="0" err="1" smtClean="0"/>
              <a:t>tafsiri</a:t>
            </a:r>
            <a:r>
              <a:rPr lang="en-US" sz="2000" dirty="0" smtClean="0"/>
              <a:t> </a:t>
            </a:r>
            <a:r>
              <a:rPr lang="en-US" sz="2000" dirty="0" err="1" smtClean="0"/>
              <a:t>hii</a:t>
            </a:r>
            <a:r>
              <a:rPr lang="en-US" sz="2000" dirty="0" smtClean="0"/>
              <a:t>, </a:t>
            </a:r>
            <a:r>
              <a:rPr lang="en-US" sz="2000" dirty="0" err="1" smtClean="0"/>
              <a:t>neno</a:t>
            </a:r>
            <a:r>
              <a:rPr lang="en-US" sz="2000" dirty="0" smtClean="0"/>
              <a:t> au </a:t>
            </a:r>
            <a:r>
              <a:rPr lang="en-US" sz="2000" dirty="0" err="1" smtClean="0"/>
              <a:t>mofimu</a:t>
            </a:r>
            <a:r>
              <a:rPr lang="en-US" sz="2000" dirty="0" smtClean="0"/>
              <a:t> </a:t>
            </a:r>
            <a:r>
              <a:rPr lang="en-US" sz="2000" dirty="0" err="1" smtClean="0"/>
              <a:t>hutafsiriwa</a:t>
            </a:r>
            <a:r>
              <a:rPr lang="en-US" sz="2000" dirty="0" smtClean="0"/>
              <a:t> </a:t>
            </a:r>
            <a:r>
              <a:rPr lang="en-US" sz="2000" dirty="0" err="1" smtClean="0"/>
              <a:t>kama</a:t>
            </a:r>
            <a:r>
              <a:rPr lang="en-US" sz="2000" dirty="0" smtClean="0"/>
              <a:t> </a:t>
            </a:r>
            <a:r>
              <a:rPr lang="en-US" sz="2000" dirty="0" err="1" smtClean="0"/>
              <a:t>umbo</a:t>
            </a:r>
            <a:r>
              <a:rPr lang="en-US" sz="2000" dirty="0" smtClean="0"/>
              <a:t> </a:t>
            </a:r>
            <a:r>
              <a:rPr lang="en-US" sz="2000" dirty="0" err="1" smtClean="0"/>
              <a:t>huru</a:t>
            </a:r>
            <a:r>
              <a:rPr lang="en-US" sz="2000" dirty="0" smtClean="0"/>
              <a:t> </a:t>
            </a:r>
            <a:r>
              <a:rPr lang="en-US" sz="2000" dirty="0" err="1" smtClean="0"/>
              <a:t>linalojitegemea</a:t>
            </a:r>
            <a:r>
              <a:rPr lang="en-US" sz="2000" dirty="0" smtClean="0"/>
              <a:t> au</a:t>
            </a:r>
          </a:p>
          <a:p>
            <a:pPr marL="457200" indent="-457200" algn="just">
              <a:buNone/>
            </a:pPr>
            <a:r>
              <a:rPr lang="en-US" sz="2000" dirty="0" err="1" smtClean="0"/>
              <a:t>lisilokuwa</a:t>
            </a:r>
            <a:r>
              <a:rPr lang="en-US" sz="2000" dirty="0" smtClean="0"/>
              <a:t> </a:t>
            </a:r>
            <a:r>
              <a:rPr lang="en-US" sz="2000" dirty="0" err="1" smtClean="0"/>
              <a:t>na</a:t>
            </a:r>
            <a:r>
              <a:rPr lang="en-US" sz="2000" dirty="0" smtClean="0"/>
              <a:t> </a:t>
            </a:r>
            <a:r>
              <a:rPr lang="en-US" sz="2000" dirty="0" err="1" smtClean="0"/>
              <a:t>uhusiano</a:t>
            </a:r>
            <a:r>
              <a:rPr lang="en-US" sz="2000" dirty="0" smtClean="0"/>
              <a:t> </a:t>
            </a:r>
            <a:r>
              <a:rPr lang="en-US" sz="2000" dirty="0" err="1" smtClean="0"/>
              <a:t>na</a:t>
            </a:r>
            <a:r>
              <a:rPr lang="en-US" sz="2000" dirty="0" smtClean="0"/>
              <a:t> </a:t>
            </a:r>
            <a:r>
              <a:rPr lang="en-US" sz="2000" dirty="0" err="1" smtClean="0"/>
              <a:t>maumbo</a:t>
            </a:r>
            <a:r>
              <a:rPr lang="en-US" sz="2000" dirty="0" smtClean="0"/>
              <a:t> </a:t>
            </a:r>
            <a:r>
              <a:rPr lang="en-US" sz="2000" dirty="0" err="1" smtClean="0"/>
              <a:t>mengine</a:t>
            </a:r>
            <a:r>
              <a:rPr lang="en-US" sz="2000" dirty="0" smtClean="0"/>
              <a:t> </a:t>
            </a:r>
            <a:r>
              <a:rPr lang="en-US" sz="2000" dirty="0" err="1" smtClean="0"/>
              <a:t>katika</a:t>
            </a:r>
            <a:r>
              <a:rPr lang="en-US" sz="2000" dirty="0" smtClean="0"/>
              <a:t> </a:t>
            </a:r>
            <a:r>
              <a:rPr lang="en-US" sz="2000" dirty="0" err="1" smtClean="0"/>
              <a:t>matini</a:t>
            </a:r>
            <a:r>
              <a:rPr lang="en-US" sz="2000" dirty="0" smtClean="0"/>
              <a:t>. </a:t>
            </a:r>
            <a:r>
              <a:rPr lang="en-US" sz="2000" dirty="0" err="1" smtClean="0"/>
              <a:t>Maneno</a:t>
            </a:r>
            <a:r>
              <a:rPr lang="en-US" sz="2000" dirty="0" smtClean="0"/>
              <a:t> </a:t>
            </a:r>
            <a:r>
              <a:rPr lang="en-US" sz="2000" dirty="0" err="1" smtClean="0"/>
              <a:t>hutafsiriwa</a:t>
            </a:r>
            <a:r>
              <a:rPr lang="en-US" sz="2000" dirty="0" smtClean="0"/>
              <a:t> </a:t>
            </a:r>
            <a:r>
              <a:rPr lang="en-US" sz="2000" dirty="0" err="1" smtClean="0"/>
              <a:t>yakiwa</a:t>
            </a:r>
            <a:endParaRPr lang="en-US" sz="2000" dirty="0" smtClean="0"/>
          </a:p>
          <a:p>
            <a:pPr marL="457200" indent="-457200" algn="just">
              <a:buNone/>
            </a:pPr>
            <a:r>
              <a:rPr lang="en-US" sz="2000" dirty="0" err="1" smtClean="0"/>
              <a:t>pwekepweke</a:t>
            </a:r>
            <a:r>
              <a:rPr lang="en-US" sz="2000" dirty="0" smtClean="0"/>
              <a:t>.</a:t>
            </a:r>
          </a:p>
          <a:p>
            <a:pPr marL="457200" indent="-457200" algn="just">
              <a:buNone/>
            </a:pPr>
            <a:endParaRPr lang="en-US" sz="2000" dirty="0" smtClean="0"/>
          </a:p>
          <a:p>
            <a:pPr marL="457200" indent="-457200" algn="just">
              <a:buNone/>
            </a:pPr>
            <a:r>
              <a:rPr lang="en-US" sz="2000" dirty="0" err="1" smtClean="0"/>
              <a:t>Mpangilio</a:t>
            </a:r>
            <a:r>
              <a:rPr lang="en-US" sz="2000" dirty="0" smtClean="0"/>
              <a:t> wake </a:t>
            </a:r>
            <a:r>
              <a:rPr lang="en-US" sz="2000" dirty="0" err="1" smtClean="0"/>
              <a:t>huwa</a:t>
            </a:r>
            <a:r>
              <a:rPr lang="en-US" sz="2000" dirty="0" smtClean="0"/>
              <a:t> </a:t>
            </a:r>
            <a:r>
              <a:rPr lang="en-US" sz="2000" dirty="0" err="1" smtClean="0"/>
              <a:t>kama</a:t>
            </a:r>
            <a:r>
              <a:rPr lang="en-US" sz="2000" dirty="0" smtClean="0"/>
              <a:t> </a:t>
            </a:r>
            <a:r>
              <a:rPr lang="en-US" sz="2000" dirty="0" err="1" smtClean="0"/>
              <a:t>ilivyo</a:t>
            </a:r>
            <a:r>
              <a:rPr lang="en-US" sz="2000" dirty="0" smtClean="0"/>
              <a:t> </a:t>
            </a:r>
            <a:r>
              <a:rPr lang="en-US" sz="2000" dirty="0" err="1" smtClean="0"/>
              <a:t>katika</a:t>
            </a:r>
            <a:r>
              <a:rPr lang="en-US" sz="2000" dirty="0" smtClean="0"/>
              <a:t> LC, </a:t>
            </a:r>
            <a:r>
              <a:rPr lang="en-US" sz="2000" dirty="0" err="1" smtClean="0"/>
              <a:t>matini</a:t>
            </a:r>
            <a:r>
              <a:rPr lang="en-US" sz="2000" dirty="0" smtClean="0"/>
              <a:t> </a:t>
            </a:r>
            <a:r>
              <a:rPr lang="en-US" sz="2000" dirty="0" err="1" smtClean="0"/>
              <a:t>iliyotafsiriwa</a:t>
            </a:r>
            <a:r>
              <a:rPr lang="en-US" sz="2000" dirty="0" smtClean="0"/>
              <a:t> </a:t>
            </a:r>
            <a:r>
              <a:rPr lang="en-US" sz="2000" dirty="0" err="1" smtClean="0"/>
              <a:t>h</a:t>
            </a:r>
            <a:r>
              <a:rPr lang="en-US" sz="2000" dirty="0" err="1" smtClean="0"/>
              <a:t>uandikwa</a:t>
            </a:r>
            <a:r>
              <a:rPr lang="en-US" sz="2000" dirty="0" smtClean="0"/>
              <a:t> </a:t>
            </a:r>
            <a:r>
              <a:rPr lang="en-US" sz="2000" dirty="0" err="1" smtClean="0"/>
              <a:t>chini</a:t>
            </a:r>
            <a:r>
              <a:rPr lang="en-US" sz="2000" dirty="0" smtClean="0"/>
              <a:t> </a:t>
            </a:r>
            <a:r>
              <a:rPr lang="en-US" sz="2000" dirty="0" err="1" smtClean="0"/>
              <a:t>ya</a:t>
            </a:r>
            <a:endParaRPr lang="en-US" sz="2000" dirty="0" smtClean="0"/>
          </a:p>
          <a:p>
            <a:pPr marL="457200" indent="-457200" algn="just">
              <a:buNone/>
            </a:pPr>
            <a:r>
              <a:rPr lang="en-US" sz="2000" dirty="0" err="1" smtClean="0"/>
              <a:t>matini</a:t>
            </a:r>
            <a:r>
              <a:rPr lang="en-US" sz="2000" dirty="0" smtClean="0"/>
              <a:t> </a:t>
            </a:r>
            <a:r>
              <a:rPr lang="en-US" sz="2000" dirty="0" err="1" smtClean="0"/>
              <a:t>chanzi</a:t>
            </a:r>
            <a:r>
              <a:rPr lang="en-US" sz="2000" dirty="0" smtClean="0"/>
              <a:t>.</a:t>
            </a:r>
          </a:p>
          <a:p>
            <a:pPr marL="457200" indent="-457200" algn="just">
              <a:buNone/>
            </a:pPr>
            <a:endParaRPr lang="en-US" sz="2000" dirty="0" smtClean="0"/>
          </a:p>
          <a:p>
            <a:pPr marL="457200" indent="-457200" algn="just">
              <a:buNone/>
            </a:pPr>
            <a:r>
              <a:rPr lang="en-US" sz="2000" b="1" dirty="0" err="1" smtClean="0"/>
              <a:t>Mfano</a:t>
            </a:r>
            <a:r>
              <a:rPr lang="en-US" sz="2000" b="1" dirty="0" smtClean="0"/>
              <a:t> a</a:t>
            </a:r>
            <a:r>
              <a:rPr lang="en-US" sz="2000" dirty="0" smtClean="0"/>
              <a:t>. </a:t>
            </a:r>
            <a:r>
              <a:rPr lang="en-US" sz="2000" dirty="0" err="1" smtClean="0"/>
              <a:t>Alilala</a:t>
            </a:r>
            <a:r>
              <a:rPr lang="en-US" sz="2000" dirty="0" smtClean="0"/>
              <a:t> </a:t>
            </a:r>
            <a:r>
              <a:rPr lang="en-US" sz="2000" dirty="0" err="1" smtClean="0"/>
              <a:t>hadi</a:t>
            </a:r>
            <a:r>
              <a:rPr lang="en-US" sz="2000" dirty="0" smtClean="0"/>
              <a:t> </a:t>
            </a:r>
            <a:r>
              <a:rPr lang="en-US" sz="2000" dirty="0" err="1" smtClean="0"/>
              <a:t>mchana</a:t>
            </a:r>
            <a:endParaRPr lang="en-US" sz="2000" dirty="0" smtClean="0"/>
          </a:p>
          <a:p>
            <a:pPr marL="457200" indent="-457200" algn="just">
              <a:buNone/>
            </a:pPr>
            <a:r>
              <a:rPr lang="en-US" sz="2800" b="1" dirty="0" smtClean="0">
                <a:solidFill>
                  <a:srgbClr val="FF0000"/>
                </a:solidFill>
              </a:rPr>
              <a:t>                 A-            </a:t>
            </a:r>
            <a:r>
              <a:rPr lang="en-US" sz="2800" b="1" dirty="0" smtClean="0">
                <a:solidFill>
                  <a:srgbClr val="00B050"/>
                </a:solidFill>
              </a:rPr>
              <a:t> </a:t>
            </a:r>
            <a:r>
              <a:rPr lang="en-US" sz="2800" b="1" dirty="0" err="1" smtClean="0">
                <a:solidFill>
                  <a:srgbClr val="00B050"/>
                </a:solidFill>
              </a:rPr>
              <a:t>li</a:t>
            </a:r>
            <a:r>
              <a:rPr lang="en-US" sz="2800" b="1" dirty="0" smtClean="0">
                <a:solidFill>
                  <a:srgbClr val="00B050"/>
                </a:solidFill>
              </a:rPr>
              <a:t>-       </a:t>
            </a:r>
            <a:r>
              <a:rPr lang="en-US" sz="2800" b="1" dirty="0" err="1" smtClean="0">
                <a:solidFill>
                  <a:schemeClr val="accent6">
                    <a:lumMod val="75000"/>
                  </a:schemeClr>
                </a:solidFill>
              </a:rPr>
              <a:t>lala</a:t>
            </a:r>
            <a:r>
              <a:rPr lang="en-US" sz="2800" b="1" dirty="0" smtClean="0">
                <a:solidFill>
                  <a:srgbClr val="FFFF00"/>
                </a:solidFill>
              </a:rPr>
              <a:t> </a:t>
            </a:r>
            <a:r>
              <a:rPr lang="en-US" sz="2800" dirty="0" smtClean="0"/>
              <a:t>     </a:t>
            </a:r>
            <a:r>
              <a:rPr lang="en-US" sz="2800" b="1" dirty="0" err="1" smtClean="0"/>
              <a:t>hadi</a:t>
            </a:r>
            <a:r>
              <a:rPr lang="en-US" sz="2800" b="1" dirty="0" smtClean="0"/>
              <a:t> </a:t>
            </a:r>
            <a:r>
              <a:rPr lang="en-US" sz="2800" dirty="0" smtClean="0"/>
              <a:t>   </a:t>
            </a:r>
            <a:r>
              <a:rPr lang="en-US" sz="2800" b="1" dirty="0" err="1" smtClean="0">
                <a:solidFill>
                  <a:srgbClr val="00B0F0"/>
                </a:solidFill>
              </a:rPr>
              <a:t>mchana</a:t>
            </a:r>
            <a:endParaRPr lang="en-US" sz="2800" b="1" dirty="0" smtClean="0">
              <a:solidFill>
                <a:srgbClr val="00B0F0"/>
              </a:solidFill>
            </a:endParaRPr>
          </a:p>
          <a:p>
            <a:pPr marL="457200" indent="-457200" algn="just">
              <a:buNone/>
            </a:pPr>
            <a:r>
              <a:rPr lang="en-US" sz="2800" dirty="0" smtClean="0"/>
              <a:t>                 </a:t>
            </a:r>
            <a:r>
              <a:rPr lang="en-US" sz="2800" b="1" dirty="0" smtClean="0">
                <a:solidFill>
                  <a:srgbClr val="FF0000"/>
                </a:solidFill>
              </a:rPr>
              <a:t>S/he</a:t>
            </a:r>
            <a:r>
              <a:rPr lang="en-US" sz="2800" dirty="0" smtClean="0"/>
              <a:t>   /</a:t>
            </a:r>
            <a:r>
              <a:rPr lang="en-US" sz="2800" b="1" dirty="0" smtClean="0">
                <a:solidFill>
                  <a:srgbClr val="00B050"/>
                </a:solidFill>
              </a:rPr>
              <a:t>past </a:t>
            </a:r>
            <a:r>
              <a:rPr lang="en-US" sz="2800" dirty="0" smtClean="0"/>
              <a:t>/   </a:t>
            </a:r>
            <a:r>
              <a:rPr lang="en-US" sz="2800" b="1" dirty="0" smtClean="0">
                <a:solidFill>
                  <a:schemeClr val="accent6">
                    <a:lumMod val="75000"/>
                  </a:schemeClr>
                </a:solidFill>
              </a:rPr>
              <a:t>sleep   </a:t>
            </a:r>
            <a:r>
              <a:rPr lang="en-US" sz="2800" dirty="0" smtClean="0"/>
              <a:t>/</a:t>
            </a:r>
            <a:r>
              <a:rPr lang="en-US" sz="2800" b="1" dirty="0" smtClean="0"/>
              <a:t>till</a:t>
            </a:r>
            <a:r>
              <a:rPr lang="en-US" sz="2800" dirty="0" smtClean="0"/>
              <a:t>/     </a:t>
            </a:r>
            <a:r>
              <a:rPr lang="en-US" sz="2800" b="1" dirty="0" smtClean="0">
                <a:solidFill>
                  <a:srgbClr val="00B0F0"/>
                </a:solidFill>
              </a:rPr>
              <a:t>noon</a:t>
            </a:r>
          </a:p>
        </p:txBody>
      </p:sp>
      <p:sp>
        <p:nvSpPr>
          <p:cNvPr id="4" name="Title 1"/>
          <p:cNvSpPr>
            <a:spLocks noGrp="1"/>
          </p:cNvSpPr>
          <p:nvPr>
            <p:ph type="title"/>
          </p:nvPr>
        </p:nvSpPr>
        <p:spPr>
          <a:xfrm>
            <a:off x="0" y="0"/>
            <a:ext cx="9144000" cy="990600"/>
          </a:xfrm>
          <a:solidFill>
            <a:schemeClr val="accent6">
              <a:lumMod val="75000"/>
            </a:schemeClr>
          </a:solidFill>
        </p:spPr>
        <p:txBody>
          <a:bodyPr>
            <a:normAutofit fontScale="90000"/>
          </a:bodyPr>
          <a:lstStyle/>
          <a:p>
            <a:pPr lvl="0"/>
            <a:r>
              <a:rPr lang="en-US" dirty="0" smtClean="0"/>
              <a:t/>
            </a:r>
            <a:br>
              <a:rPr lang="en-US" dirty="0" smtClean="0"/>
            </a:br>
            <a:r>
              <a:rPr lang="en-US" dirty="0" smtClean="0"/>
              <a:t>AINA ZA TAFSIRI YA LUGHA</a:t>
            </a:r>
            <a:br>
              <a:rPr lang="en-US" dirty="0" smtClean="0"/>
            </a:br>
            <a:endParaRPr lang="en-US" dirty="0"/>
          </a:p>
        </p:txBody>
      </p:sp>
    </p:spTree>
  </p:cSld>
  <p:clrMapOvr>
    <a:masterClrMapping/>
  </p:clrMapOvr>
  <p:transition>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838200"/>
            <a:ext cx="9144000" cy="6019800"/>
          </a:xfrm>
        </p:spPr>
        <p:txBody>
          <a:bodyPr>
            <a:normAutofit/>
          </a:bodyPr>
          <a:lstStyle/>
          <a:p>
            <a:pPr>
              <a:buNone/>
            </a:pPr>
            <a:r>
              <a:rPr lang="en-US" dirty="0" smtClean="0"/>
              <a:t> </a:t>
            </a:r>
            <a:r>
              <a:rPr lang="en-US" sz="2400" b="1" dirty="0" smtClean="0"/>
              <a:t>b.  </a:t>
            </a:r>
            <a:r>
              <a:rPr lang="en-US" sz="2400" b="1" dirty="0" err="1" smtClean="0">
                <a:solidFill>
                  <a:srgbClr val="FF0000"/>
                </a:solidFill>
              </a:rPr>
              <a:t>Wote</a:t>
            </a:r>
            <a:r>
              <a:rPr lang="en-US" sz="2400" b="1" dirty="0" smtClean="0"/>
              <a:t>    </a:t>
            </a:r>
            <a:r>
              <a:rPr lang="en-US" sz="2400" b="1" dirty="0" err="1" smtClean="0"/>
              <a:t>wa</a:t>
            </a:r>
            <a:r>
              <a:rPr lang="en-US" sz="2400" b="1" dirty="0" smtClean="0"/>
              <a:t>   -</a:t>
            </a:r>
            <a:r>
              <a:rPr lang="en-US" sz="2400" b="1" dirty="0" err="1" smtClean="0">
                <a:solidFill>
                  <a:srgbClr val="00B0F0"/>
                </a:solidFill>
              </a:rPr>
              <a:t>meingia</a:t>
            </a:r>
            <a:r>
              <a:rPr lang="en-US" sz="2400" b="1" dirty="0" smtClean="0">
                <a:solidFill>
                  <a:srgbClr val="00B0F0"/>
                </a:solidFill>
              </a:rPr>
              <a:t>   </a:t>
            </a:r>
            <a:r>
              <a:rPr lang="en-US" sz="2400" b="1" dirty="0" smtClean="0"/>
              <a:t> </a:t>
            </a:r>
            <a:r>
              <a:rPr lang="en-US" sz="2400" b="1" dirty="0" err="1" smtClean="0">
                <a:solidFill>
                  <a:schemeClr val="accent6">
                    <a:lumMod val="75000"/>
                  </a:schemeClr>
                </a:solidFill>
              </a:rPr>
              <a:t>mitini</a:t>
            </a:r>
            <a:endParaRPr lang="en-US" sz="2400" b="1" dirty="0" smtClean="0">
              <a:solidFill>
                <a:schemeClr val="accent6">
                  <a:lumMod val="75000"/>
                </a:schemeClr>
              </a:solidFill>
            </a:endParaRPr>
          </a:p>
          <a:p>
            <a:pPr>
              <a:buNone/>
            </a:pPr>
            <a:r>
              <a:rPr lang="en-US" sz="2400" b="1" dirty="0" smtClean="0"/>
              <a:t>      </a:t>
            </a:r>
            <a:r>
              <a:rPr lang="en-US" sz="2400" b="1" dirty="0" smtClean="0">
                <a:solidFill>
                  <a:srgbClr val="FF0000"/>
                </a:solidFill>
              </a:rPr>
              <a:t>All   </a:t>
            </a:r>
            <a:r>
              <a:rPr lang="en-US" sz="2400" b="1" dirty="0" smtClean="0"/>
              <a:t>/ they  </a:t>
            </a:r>
            <a:r>
              <a:rPr lang="en-US" sz="2400" b="1" dirty="0" smtClean="0">
                <a:solidFill>
                  <a:srgbClr val="00B0F0"/>
                </a:solidFill>
              </a:rPr>
              <a:t>/ entered</a:t>
            </a:r>
            <a:r>
              <a:rPr lang="en-US" sz="2400" b="1" dirty="0" smtClean="0">
                <a:solidFill>
                  <a:schemeClr val="accent6">
                    <a:lumMod val="75000"/>
                  </a:schemeClr>
                </a:solidFill>
              </a:rPr>
              <a:t>/ trees</a:t>
            </a:r>
          </a:p>
          <a:p>
            <a:pPr>
              <a:buNone/>
            </a:pPr>
            <a:endParaRPr lang="en-US" sz="2400" b="1" dirty="0" smtClean="0">
              <a:solidFill>
                <a:schemeClr val="accent6">
                  <a:lumMod val="75000"/>
                </a:schemeClr>
              </a:solidFill>
            </a:endParaRPr>
          </a:p>
          <a:p>
            <a:pPr>
              <a:buNone/>
            </a:pPr>
            <a:r>
              <a:rPr lang="en-US" sz="2400" b="1" dirty="0" smtClean="0"/>
              <a:t>c. </a:t>
            </a:r>
            <a:r>
              <a:rPr lang="en-US" sz="2400" b="1" dirty="0" smtClean="0">
                <a:solidFill>
                  <a:srgbClr val="FF0000"/>
                </a:solidFill>
              </a:rPr>
              <a:t>A-   </a:t>
            </a:r>
            <a:r>
              <a:rPr lang="en-US" sz="2400" b="1" dirty="0" smtClean="0"/>
              <a:t>    me-    </a:t>
            </a:r>
            <a:r>
              <a:rPr lang="en-US" sz="2400" b="1" dirty="0" err="1" smtClean="0">
                <a:solidFill>
                  <a:schemeClr val="accent6">
                    <a:lumMod val="75000"/>
                  </a:schemeClr>
                </a:solidFill>
              </a:rPr>
              <a:t>lala</a:t>
            </a:r>
            <a:r>
              <a:rPr lang="en-US" sz="2400" b="1" dirty="0" smtClean="0">
                <a:solidFill>
                  <a:schemeClr val="accent6">
                    <a:lumMod val="75000"/>
                  </a:schemeClr>
                </a:solidFill>
              </a:rPr>
              <a:t>-</a:t>
            </a:r>
            <a:r>
              <a:rPr lang="en-US" sz="2400" b="1" dirty="0" smtClean="0"/>
              <a:t>   </a:t>
            </a:r>
            <a:r>
              <a:rPr lang="en-US" sz="2400" b="1" dirty="0" err="1" smtClean="0"/>
              <a:t>mbele</a:t>
            </a:r>
            <a:endParaRPr lang="en-US" sz="2400" b="1" dirty="0" smtClean="0"/>
          </a:p>
          <a:p>
            <a:pPr>
              <a:buNone/>
            </a:pPr>
            <a:r>
              <a:rPr lang="en-US" sz="2400" b="1" dirty="0" smtClean="0"/>
              <a:t>   </a:t>
            </a:r>
            <a:r>
              <a:rPr lang="en-US" sz="2400" b="1" dirty="0" smtClean="0">
                <a:solidFill>
                  <a:srgbClr val="FF0000"/>
                </a:solidFill>
              </a:rPr>
              <a:t>S/he</a:t>
            </a:r>
            <a:r>
              <a:rPr lang="en-US" sz="2400" b="1" dirty="0" smtClean="0"/>
              <a:t> /pat/ </a:t>
            </a:r>
            <a:r>
              <a:rPr lang="en-US" sz="2400" b="1" dirty="0" smtClean="0">
                <a:solidFill>
                  <a:schemeClr val="accent6">
                    <a:lumMod val="75000"/>
                  </a:schemeClr>
                </a:solidFill>
              </a:rPr>
              <a:t>sleep</a:t>
            </a:r>
            <a:r>
              <a:rPr lang="en-US" sz="2400" b="1" dirty="0" smtClean="0"/>
              <a:t> /  front</a:t>
            </a:r>
          </a:p>
          <a:p>
            <a:pPr>
              <a:buNone/>
            </a:pPr>
            <a:endParaRPr lang="en-US" sz="2000" b="1" dirty="0" smtClean="0"/>
          </a:p>
          <a:p>
            <a:pPr>
              <a:buNone/>
            </a:pPr>
            <a:r>
              <a:rPr lang="en-US" sz="2000" dirty="0" err="1" smtClean="0"/>
              <a:t>Aina</a:t>
            </a:r>
            <a:r>
              <a:rPr lang="en-US" sz="2000" dirty="0" smtClean="0"/>
              <a:t> </a:t>
            </a:r>
            <a:r>
              <a:rPr lang="en-US" sz="2000" dirty="0" err="1" smtClean="0"/>
              <a:t>hii</a:t>
            </a:r>
            <a:r>
              <a:rPr lang="en-US" sz="2000" dirty="0" smtClean="0"/>
              <a:t> </a:t>
            </a:r>
            <a:r>
              <a:rPr lang="en-US" sz="2000" dirty="0" err="1" smtClean="0"/>
              <a:t>ya</a:t>
            </a:r>
            <a:r>
              <a:rPr lang="en-US" sz="2000" dirty="0" smtClean="0"/>
              <a:t> </a:t>
            </a:r>
            <a:r>
              <a:rPr lang="en-US" sz="2000" dirty="0" err="1" smtClean="0"/>
              <a:t>tafsiri</a:t>
            </a:r>
            <a:r>
              <a:rPr lang="en-US" sz="2000" dirty="0" smtClean="0"/>
              <a:t> </a:t>
            </a:r>
            <a:r>
              <a:rPr lang="en-US" sz="2000" dirty="0" err="1" smtClean="0"/>
              <a:t>hailengi</a:t>
            </a:r>
            <a:r>
              <a:rPr lang="en-US" sz="2000" dirty="0" smtClean="0"/>
              <a:t> </a:t>
            </a:r>
            <a:r>
              <a:rPr lang="en-US" sz="2000" dirty="0" err="1" smtClean="0"/>
              <a:t>kutoa</a:t>
            </a:r>
            <a:r>
              <a:rPr lang="en-US" sz="2000" dirty="0" smtClean="0"/>
              <a:t> </a:t>
            </a:r>
            <a:r>
              <a:rPr lang="en-US" sz="2000" dirty="0" err="1" smtClean="0"/>
              <a:t>maana</a:t>
            </a:r>
            <a:r>
              <a:rPr lang="en-US" sz="2000" dirty="0" smtClean="0"/>
              <a:t> </a:t>
            </a:r>
            <a:r>
              <a:rPr lang="en-US" sz="2000" dirty="0" err="1" smtClean="0"/>
              <a:t>halisi</a:t>
            </a:r>
            <a:r>
              <a:rPr lang="en-US" sz="2000" dirty="0" smtClean="0"/>
              <a:t> </a:t>
            </a:r>
            <a:r>
              <a:rPr lang="en-US" sz="2000" dirty="0" err="1" smtClean="0"/>
              <a:t>iliyokusudiwa</a:t>
            </a:r>
            <a:r>
              <a:rPr lang="en-US" sz="2000" dirty="0" smtClean="0"/>
              <a:t> </a:t>
            </a:r>
            <a:r>
              <a:rPr lang="en-US" sz="2000" dirty="0" err="1" smtClean="0"/>
              <a:t>na</a:t>
            </a:r>
            <a:r>
              <a:rPr lang="en-US" sz="2000" dirty="0" smtClean="0"/>
              <a:t> </a:t>
            </a:r>
            <a:r>
              <a:rPr lang="en-US" sz="2000" dirty="0" err="1" smtClean="0"/>
              <a:t>mzungumzaji</a:t>
            </a:r>
            <a:r>
              <a:rPr lang="en-US" sz="2000" dirty="0" smtClean="0"/>
              <a:t> </a:t>
            </a:r>
            <a:r>
              <a:rPr lang="en-US" sz="2000" dirty="0" err="1" smtClean="0"/>
              <a:t>katika</a:t>
            </a:r>
            <a:endParaRPr lang="en-US" sz="2000" dirty="0" smtClean="0"/>
          </a:p>
          <a:p>
            <a:pPr>
              <a:buNone/>
            </a:pPr>
            <a:r>
              <a:rPr lang="en-US" sz="2000" dirty="0" err="1" smtClean="0"/>
              <a:t>lugha</a:t>
            </a:r>
            <a:r>
              <a:rPr lang="en-US" sz="2000" dirty="0" smtClean="0"/>
              <a:t> </a:t>
            </a:r>
            <a:r>
              <a:rPr lang="en-US" sz="2000" dirty="0" err="1" smtClean="0"/>
              <a:t>chanzi</a:t>
            </a:r>
            <a:r>
              <a:rPr lang="en-US" sz="2000" dirty="0" smtClean="0"/>
              <a:t>, </a:t>
            </a:r>
            <a:r>
              <a:rPr lang="en-US" sz="2000" dirty="0" err="1" smtClean="0"/>
              <a:t>bali</a:t>
            </a:r>
            <a:r>
              <a:rPr lang="en-US" sz="2000" dirty="0" smtClean="0"/>
              <a:t> </a:t>
            </a:r>
            <a:r>
              <a:rPr lang="en-US" sz="2000" dirty="0" err="1" smtClean="0"/>
              <a:t>huhamisha</a:t>
            </a:r>
            <a:r>
              <a:rPr lang="en-US" sz="2000" dirty="0" smtClean="0"/>
              <a:t> </a:t>
            </a:r>
            <a:r>
              <a:rPr lang="en-US" sz="2000" dirty="0" err="1" smtClean="0"/>
              <a:t>maneno</a:t>
            </a:r>
            <a:r>
              <a:rPr lang="en-US" sz="2000" dirty="0" smtClean="0"/>
              <a:t> </a:t>
            </a:r>
            <a:r>
              <a:rPr lang="en-US" sz="2000" dirty="0" err="1" smtClean="0"/>
              <a:t>na</a:t>
            </a:r>
            <a:r>
              <a:rPr lang="en-US" sz="2000" dirty="0" smtClean="0"/>
              <a:t> </a:t>
            </a:r>
            <a:r>
              <a:rPr lang="en-US" sz="2000" dirty="0" err="1" smtClean="0"/>
              <a:t>maana</a:t>
            </a:r>
            <a:r>
              <a:rPr lang="en-US" sz="2000" dirty="0" smtClean="0"/>
              <a:t> </a:t>
            </a:r>
            <a:r>
              <a:rPr lang="en-US" sz="2000" dirty="0" err="1" smtClean="0"/>
              <a:t>zake</a:t>
            </a:r>
            <a:r>
              <a:rPr lang="en-US" sz="2000" dirty="0" smtClean="0"/>
              <a:t> </a:t>
            </a:r>
            <a:r>
              <a:rPr lang="en-US" sz="2000" dirty="0" err="1" smtClean="0"/>
              <a:t>kama</a:t>
            </a:r>
            <a:r>
              <a:rPr lang="en-US" sz="2000" dirty="0" smtClean="0"/>
              <a:t> </a:t>
            </a:r>
            <a:r>
              <a:rPr lang="en-US" sz="2000" dirty="0" err="1" smtClean="0"/>
              <a:t>yalivyo</a:t>
            </a:r>
            <a:r>
              <a:rPr lang="en-US" sz="2000" dirty="0" smtClean="0"/>
              <a:t> </a:t>
            </a:r>
            <a:r>
              <a:rPr lang="en-US" sz="2000" dirty="0" err="1" smtClean="0"/>
              <a:t>kutoka</a:t>
            </a:r>
            <a:r>
              <a:rPr lang="en-US" sz="2000" dirty="0" smtClean="0"/>
              <a:t> </a:t>
            </a:r>
            <a:r>
              <a:rPr lang="en-US" sz="2000" dirty="0" err="1" smtClean="0"/>
              <a:t>lugha</a:t>
            </a:r>
            <a:r>
              <a:rPr lang="en-US" sz="2000" dirty="0" smtClean="0"/>
              <a:t> </a:t>
            </a:r>
            <a:r>
              <a:rPr lang="en-US" sz="2000" dirty="0" err="1" smtClean="0"/>
              <a:t>chanzi</a:t>
            </a:r>
            <a:endParaRPr lang="en-US" sz="2000" dirty="0" smtClean="0"/>
          </a:p>
          <a:p>
            <a:pPr>
              <a:buNone/>
            </a:pPr>
            <a:r>
              <a:rPr lang="en-US" sz="2000" dirty="0" err="1" smtClean="0"/>
              <a:t>kwenda</a:t>
            </a:r>
            <a:r>
              <a:rPr lang="en-US" sz="2000" dirty="0" smtClean="0"/>
              <a:t> </a:t>
            </a:r>
            <a:r>
              <a:rPr lang="en-US" sz="2000" dirty="0" err="1" smtClean="0"/>
              <a:t>lugha</a:t>
            </a:r>
            <a:r>
              <a:rPr lang="en-US" sz="2000" dirty="0" smtClean="0"/>
              <a:t> </a:t>
            </a:r>
            <a:r>
              <a:rPr lang="en-US" sz="2000" dirty="0" err="1" smtClean="0"/>
              <a:t>lengwa</a:t>
            </a:r>
            <a:r>
              <a:rPr lang="en-US" sz="2000" dirty="0" smtClean="0"/>
              <a:t>.</a:t>
            </a:r>
          </a:p>
          <a:p>
            <a:pPr>
              <a:buNone/>
            </a:pPr>
            <a:endParaRPr lang="en-US" sz="2000" dirty="0" smtClean="0"/>
          </a:p>
          <a:p>
            <a:pPr>
              <a:buNone/>
            </a:pPr>
            <a:r>
              <a:rPr lang="en-US" b="1" dirty="0" smtClean="0"/>
              <a:t>2. </a:t>
            </a:r>
            <a:r>
              <a:rPr lang="en-US" b="1" dirty="0" err="1" smtClean="0"/>
              <a:t>Tafsiri</a:t>
            </a:r>
            <a:r>
              <a:rPr lang="en-US" b="1" dirty="0" smtClean="0"/>
              <a:t> </a:t>
            </a:r>
            <a:r>
              <a:rPr lang="en-US" b="1" dirty="0" err="1" smtClean="0"/>
              <a:t>sisisi</a:t>
            </a:r>
            <a:endParaRPr lang="en-US" b="1" dirty="0" smtClean="0"/>
          </a:p>
          <a:p>
            <a:pPr>
              <a:buNone/>
            </a:pPr>
            <a:r>
              <a:rPr lang="en-US" sz="2000" dirty="0" err="1" smtClean="0"/>
              <a:t>Hii</a:t>
            </a:r>
            <a:r>
              <a:rPr lang="en-US" sz="2000" dirty="0" smtClean="0"/>
              <a:t> </a:t>
            </a:r>
            <a:r>
              <a:rPr lang="en-US" sz="2000" dirty="0" err="1" smtClean="0"/>
              <a:t>ni</a:t>
            </a:r>
            <a:r>
              <a:rPr lang="en-US" sz="2000" dirty="0" smtClean="0"/>
              <a:t> </a:t>
            </a:r>
            <a:r>
              <a:rPr lang="en-US" sz="2000" dirty="0" err="1" smtClean="0"/>
              <a:t>aina</a:t>
            </a:r>
            <a:r>
              <a:rPr lang="en-US" sz="2000" dirty="0" smtClean="0"/>
              <a:t> </a:t>
            </a:r>
            <a:r>
              <a:rPr lang="en-US" sz="2000" dirty="0" err="1" smtClean="0"/>
              <a:t>ya</a:t>
            </a:r>
            <a:r>
              <a:rPr lang="en-US" sz="2000" dirty="0" smtClean="0"/>
              <a:t> </a:t>
            </a:r>
            <a:r>
              <a:rPr lang="en-US" sz="2000" dirty="0" err="1" smtClean="0"/>
              <a:t>tafsiri</a:t>
            </a:r>
            <a:r>
              <a:rPr lang="en-US" sz="2000" dirty="0" smtClean="0"/>
              <a:t> </a:t>
            </a:r>
            <a:r>
              <a:rPr lang="en-US" sz="2000" dirty="0" err="1" smtClean="0"/>
              <a:t>ambayo</a:t>
            </a:r>
            <a:r>
              <a:rPr lang="en-US" sz="2000" dirty="0" smtClean="0"/>
              <a:t> </a:t>
            </a:r>
            <a:r>
              <a:rPr lang="en-US" sz="2000" dirty="0" err="1" smtClean="0"/>
              <a:t>maneno</a:t>
            </a:r>
            <a:r>
              <a:rPr lang="en-US" sz="2000" dirty="0" smtClean="0"/>
              <a:t> </a:t>
            </a:r>
            <a:r>
              <a:rPr lang="en-US" sz="2000" dirty="0" err="1" smtClean="0"/>
              <a:t>yake</a:t>
            </a:r>
            <a:r>
              <a:rPr lang="en-US" sz="2000" dirty="0" smtClean="0"/>
              <a:t> </a:t>
            </a:r>
            <a:r>
              <a:rPr lang="en-US" sz="2000" dirty="0" err="1" smtClean="0"/>
              <a:t>hutafsiriwa</a:t>
            </a:r>
            <a:r>
              <a:rPr lang="en-US" sz="2000" dirty="0" smtClean="0"/>
              <a:t> </a:t>
            </a:r>
            <a:r>
              <a:rPr lang="en-US" sz="2000" dirty="0" err="1" smtClean="0"/>
              <a:t>yakiwa</a:t>
            </a:r>
            <a:r>
              <a:rPr lang="en-US" sz="2000" dirty="0" smtClean="0"/>
              <a:t> </a:t>
            </a:r>
            <a:r>
              <a:rPr lang="en-US" sz="2000" dirty="0" err="1" smtClean="0"/>
              <a:t>katika</a:t>
            </a:r>
            <a:r>
              <a:rPr lang="en-US" sz="2000" dirty="0" smtClean="0"/>
              <a:t> </a:t>
            </a:r>
            <a:r>
              <a:rPr lang="en-US" sz="2000" dirty="0" err="1" smtClean="0"/>
              <a:t>hali</a:t>
            </a:r>
            <a:r>
              <a:rPr lang="en-US" sz="2000" dirty="0" smtClean="0"/>
              <a:t> </a:t>
            </a:r>
            <a:r>
              <a:rPr lang="en-US" sz="2000" dirty="0" err="1" smtClean="0"/>
              <a:t>ya</a:t>
            </a:r>
            <a:endParaRPr lang="en-US" sz="2000" dirty="0" smtClean="0"/>
          </a:p>
          <a:p>
            <a:pPr>
              <a:buNone/>
            </a:pPr>
            <a:r>
              <a:rPr lang="en-US" sz="2000" dirty="0" err="1" smtClean="0"/>
              <a:t>pwekepweke</a:t>
            </a:r>
            <a:r>
              <a:rPr lang="en-US" sz="2000" dirty="0" smtClean="0"/>
              <a:t> </a:t>
            </a:r>
            <a:r>
              <a:rPr lang="en-US" sz="2000" dirty="0" err="1" smtClean="0"/>
              <a:t>kwa</a:t>
            </a:r>
            <a:r>
              <a:rPr lang="en-US" sz="2000" dirty="0" smtClean="0"/>
              <a:t> </a:t>
            </a:r>
            <a:r>
              <a:rPr lang="en-US" sz="2000" dirty="0" err="1" smtClean="0"/>
              <a:t>kuzingatia</a:t>
            </a:r>
            <a:r>
              <a:rPr lang="en-US" sz="2000" dirty="0" smtClean="0"/>
              <a:t> </a:t>
            </a:r>
            <a:r>
              <a:rPr lang="en-US" sz="2000" dirty="0" err="1" smtClean="0"/>
              <a:t>maana</a:t>
            </a:r>
            <a:r>
              <a:rPr lang="en-US" sz="2000" dirty="0" smtClean="0"/>
              <a:t> </a:t>
            </a:r>
            <a:r>
              <a:rPr lang="en-US" sz="2000" dirty="0" err="1" smtClean="0"/>
              <a:t>iliyopo</a:t>
            </a:r>
            <a:r>
              <a:rPr lang="en-US" sz="2000" dirty="0" smtClean="0"/>
              <a:t> </a:t>
            </a:r>
            <a:r>
              <a:rPr lang="en-US" sz="2000" dirty="0" err="1" smtClean="0"/>
              <a:t>katika</a:t>
            </a:r>
            <a:r>
              <a:rPr lang="en-US" sz="2000" dirty="0" smtClean="0"/>
              <a:t> </a:t>
            </a:r>
            <a:r>
              <a:rPr lang="en-US" sz="2000" dirty="0" err="1" smtClean="0"/>
              <a:t>lugha</a:t>
            </a:r>
            <a:r>
              <a:rPr lang="en-US" sz="2000" dirty="0" smtClean="0"/>
              <a:t> </a:t>
            </a:r>
            <a:r>
              <a:rPr lang="en-US" sz="2000" dirty="0" err="1" smtClean="0"/>
              <a:t>chanzi</a:t>
            </a:r>
            <a:r>
              <a:rPr lang="en-US" sz="2000" dirty="0" smtClean="0"/>
              <a:t> </a:t>
            </a:r>
            <a:r>
              <a:rPr lang="en-US" sz="2000" dirty="0" err="1" smtClean="0"/>
              <a:t>lakini</a:t>
            </a:r>
            <a:r>
              <a:rPr lang="en-US" sz="2000" dirty="0" smtClean="0"/>
              <a:t> </a:t>
            </a:r>
            <a:r>
              <a:rPr lang="en-US" sz="2000" dirty="0" err="1" smtClean="0"/>
              <a:t>kwa</a:t>
            </a:r>
            <a:r>
              <a:rPr lang="en-US" sz="2000" dirty="0" smtClean="0"/>
              <a:t> </a:t>
            </a:r>
            <a:r>
              <a:rPr lang="en-US" sz="2000" dirty="0" err="1" smtClean="0"/>
              <a:t>kuzingatia</a:t>
            </a:r>
            <a:endParaRPr lang="en-US" sz="2000" dirty="0" smtClean="0"/>
          </a:p>
          <a:p>
            <a:pPr>
              <a:buNone/>
            </a:pPr>
            <a:r>
              <a:rPr lang="en-US" sz="2000" dirty="0" err="1" smtClean="0"/>
              <a:t>muundo</a:t>
            </a:r>
            <a:r>
              <a:rPr lang="en-US" sz="2000" dirty="0" smtClean="0"/>
              <a:t> </a:t>
            </a:r>
            <a:r>
              <a:rPr lang="en-US" sz="2000" dirty="0" err="1" smtClean="0"/>
              <a:t>wa</a:t>
            </a:r>
            <a:r>
              <a:rPr lang="en-US" sz="2000" dirty="0" smtClean="0"/>
              <a:t> </a:t>
            </a:r>
            <a:r>
              <a:rPr lang="en-US" sz="2000" dirty="0" err="1" smtClean="0"/>
              <a:t>lugha</a:t>
            </a:r>
            <a:r>
              <a:rPr lang="en-US" sz="2000" dirty="0" smtClean="0"/>
              <a:t> </a:t>
            </a:r>
            <a:r>
              <a:rPr lang="en-US" sz="2000" dirty="0" err="1" smtClean="0"/>
              <a:t>lengwa</a:t>
            </a:r>
            <a:r>
              <a:rPr lang="en-US" sz="2000" b="1" dirty="0" smtClean="0"/>
              <a:t>. </a:t>
            </a:r>
            <a:endParaRPr lang="en-US" sz="2000" b="1" dirty="0"/>
          </a:p>
        </p:txBody>
      </p:sp>
      <p:sp>
        <p:nvSpPr>
          <p:cNvPr id="4" name="Title 1"/>
          <p:cNvSpPr>
            <a:spLocks noGrp="1"/>
          </p:cNvSpPr>
          <p:nvPr>
            <p:ph type="title"/>
          </p:nvPr>
        </p:nvSpPr>
        <p:spPr>
          <a:xfrm>
            <a:off x="0" y="0"/>
            <a:ext cx="9144000" cy="838200"/>
          </a:xfrm>
          <a:solidFill>
            <a:schemeClr val="accent6">
              <a:lumMod val="75000"/>
            </a:schemeClr>
          </a:solidFill>
        </p:spPr>
        <p:txBody>
          <a:bodyPr>
            <a:normAutofit fontScale="90000"/>
          </a:bodyPr>
          <a:lstStyle/>
          <a:p>
            <a:pPr lvl="0"/>
            <a:r>
              <a:rPr lang="en-US" dirty="0" smtClean="0"/>
              <a:t/>
            </a:r>
            <a:br>
              <a:rPr lang="en-US" dirty="0" smtClean="0"/>
            </a:br>
            <a:r>
              <a:rPr lang="en-US" dirty="0" smtClean="0"/>
              <a:t>AINA ZA TAFSIRI YA LUGHA</a:t>
            </a:r>
            <a:br>
              <a:rPr lang="en-US" dirty="0" smtClean="0"/>
            </a:br>
            <a:endParaRPr lang="en-US" dirty="0"/>
          </a:p>
        </p:txBody>
      </p:sp>
    </p:spTree>
  </p:cSld>
  <p:clrMapOvr>
    <a:masterClrMapping/>
  </p:clrMapOvr>
  <p:transition>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14400"/>
            <a:ext cx="9144000" cy="5943600"/>
          </a:xfrm>
        </p:spPr>
        <p:txBody>
          <a:bodyPr>
            <a:normAutofit lnSpcReduction="10000"/>
          </a:bodyPr>
          <a:lstStyle/>
          <a:p>
            <a:pPr>
              <a:buNone/>
            </a:pPr>
            <a:r>
              <a:rPr lang="en-US" sz="2000" dirty="0" err="1" smtClean="0"/>
              <a:t>Hufanana</a:t>
            </a:r>
            <a:r>
              <a:rPr lang="en-US" sz="2000" dirty="0" smtClean="0"/>
              <a:t> </a:t>
            </a:r>
            <a:r>
              <a:rPr lang="en-US" sz="2000" dirty="0" err="1" smtClean="0"/>
              <a:t>kwa</a:t>
            </a:r>
            <a:r>
              <a:rPr lang="en-US" sz="2000" dirty="0" smtClean="0"/>
              <a:t> </a:t>
            </a:r>
            <a:r>
              <a:rPr lang="en-US" sz="2000" dirty="0" err="1" smtClean="0"/>
              <a:t>kiasi</a:t>
            </a:r>
            <a:r>
              <a:rPr lang="en-US" sz="2000" dirty="0" smtClean="0"/>
              <a:t> </a:t>
            </a:r>
            <a:r>
              <a:rPr lang="en-US" sz="2000" dirty="0" err="1" smtClean="0"/>
              <a:t>kikubwa</a:t>
            </a:r>
            <a:r>
              <a:rPr lang="en-US" sz="2000" dirty="0" smtClean="0"/>
              <a:t> </a:t>
            </a:r>
            <a:r>
              <a:rPr lang="en-US" sz="2000" dirty="0" err="1" smtClean="0"/>
              <a:t>na</a:t>
            </a:r>
            <a:r>
              <a:rPr lang="en-US" sz="2000" dirty="0" smtClean="0"/>
              <a:t> </a:t>
            </a:r>
            <a:r>
              <a:rPr lang="en-US" sz="2000" dirty="0" err="1" smtClean="0"/>
              <a:t>tafsiri</a:t>
            </a:r>
            <a:r>
              <a:rPr lang="en-US" sz="2000" dirty="0" smtClean="0"/>
              <a:t> </a:t>
            </a:r>
            <a:r>
              <a:rPr lang="en-US" sz="2000" dirty="0" err="1" smtClean="0"/>
              <a:t>ya</a:t>
            </a:r>
            <a:r>
              <a:rPr lang="en-US" sz="2000" dirty="0" smtClean="0"/>
              <a:t> </a:t>
            </a:r>
            <a:r>
              <a:rPr lang="en-US" sz="2000" dirty="0" err="1" smtClean="0"/>
              <a:t>neno</a:t>
            </a:r>
            <a:r>
              <a:rPr lang="en-US" sz="2000" dirty="0" smtClean="0"/>
              <a:t> </a:t>
            </a:r>
            <a:r>
              <a:rPr lang="en-US" sz="2000" dirty="0" err="1" smtClean="0"/>
              <a:t>kwa</a:t>
            </a:r>
            <a:r>
              <a:rPr lang="en-US" sz="2000" dirty="0" smtClean="0"/>
              <a:t> </a:t>
            </a:r>
            <a:r>
              <a:rPr lang="en-US" sz="2000" dirty="0" err="1" smtClean="0"/>
              <a:t>neno</a:t>
            </a:r>
            <a:r>
              <a:rPr lang="en-US" sz="2000" dirty="0" smtClean="0"/>
              <a:t> </a:t>
            </a:r>
            <a:r>
              <a:rPr lang="en-US" sz="2000" dirty="0" err="1" smtClean="0"/>
              <a:t>ingawa</a:t>
            </a:r>
            <a:r>
              <a:rPr lang="en-US" sz="2000" dirty="0" smtClean="0"/>
              <a:t> </a:t>
            </a:r>
            <a:r>
              <a:rPr lang="en-US" sz="2000" dirty="0" err="1" smtClean="0"/>
              <a:t>hutofautiana</a:t>
            </a:r>
            <a:r>
              <a:rPr lang="en-US" sz="2000" dirty="0" smtClean="0"/>
              <a:t> </a:t>
            </a:r>
            <a:r>
              <a:rPr lang="en-US" sz="2000" dirty="0" err="1" smtClean="0"/>
              <a:t>kidogo</a:t>
            </a:r>
            <a:endParaRPr lang="en-US" sz="2000" dirty="0" smtClean="0"/>
          </a:p>
          <a:p>
            <a:pPr>
              <a:buNone/>
            </a:pPr>
            <a:r>
              <a:rPr lang="en-US" sz="2000" dirty="0" err="1" smtClean="0"/>
              <a:t>katika</a:t>
            </a:r>
            <a:r>
              <a:rPr lang="en-US" sz="2000" dirty="0" smtClean="0"/>
              <a:t> </a:t>
            </a:r>
            <a:r>
              <a:rPr lang="en-US" sz="2000" dirty="0" err="1" smtClean="0"/>
              <a:t>miundo</a:t>
            </a:r>
            <a:r>
              <a:rPr lang="en-US" sz="2000" dirty="0" smtClean="0"/>
              <a:t> </a:t>
            </a:r>
            <a:r>
              <a:rPr lang="en-US" sz="2000" dirty="0" err="1" smtClean="0"/>
              <a:t>yake</a:t>
            </a:r>
            <a:r>
              <a:rPr lang="en-US" sz="2000" dirty="0" smtClean="0"/>
              <a:t> </a:t>
            </a:r>
            <a:r>
              <a:rPr lang="en-US" sz="2000" dirty="0" err="1" smtClean="0"/>
              <a:t>ya</a:t>
            </a:r>
            <a:r>
              <a:rPr lang="en-US" sz="2000" dirty="0" smtClean="0"/>
              <a:t> </a:t>
            </a:r>
            <a:r>
              <a:rPr lang="en-US" sz="2000" dirty="0" err="1" smtClean="0"/>
              <a:t>sentensi</a:t>
            </a:r>
            <a:r>
              <a:rPr lang="en-US" sz="2000" dirty="0" smtClean="0"/>
              <a:t>, </a:t>
            </a:r>
            <a:r>
              <a:rPr lang="en-US" sz="2000" dirty="0" err="1" smtClean="0"/>
              <a:t>pia</a:t>
            </a:r>
            <a:r>
              <a:rPr lang="en-US" sz="2000" dirty="0" smtClean="0"/>
              <a:t> </a:t>
            </a:r>
            <a:r>
              <a:rPr lang="en-US" sz="2000" dirty="0" err="1" smtClean="0"/>
              <a:t>tafsiri</a:t>
            </a:r>
            <a:r>
              <a:rPr lang="en-US" sz="2000" dirty="0" smtClean="0"/>
              <a:t> </a:t>
            </a:r>
            <a:r>
              <a:rPr lang="en-US" sz="2000" dirty="0" err="1" smtClean="0"/>
              <a:t>sisisi</a:t>
            </a:r>
            <a:r>
              <a:rPr lang="en-US" sz="2000" dirty="0" smtClean="0"/>
              <a:t> </a:t>
            </a:r>
            <a:r>
              <a:rPr lang="en-US" sz="2000" dirty="0" err="1" smtClean="0"/>
              <a:t>hutumiwa</a:t>
            </a:r>
            <a:r>
              <a:rPr lang="en-US" sz="2000" dirty="0" smtClean="0"/>
              <a:t> </a:t>
            </a:r>
            <a:r>
              <a:rPr lang="en-US" sz="2000" dirty="0" err="1" smtClean="0"/>
              <a:t>sana</a:t>
            </a:r>
            <a:r>
              <a:rPr lang="en-US" sz="2000" dirty="0" smtClean="0"/>
              <a:t> </a:t>
            </a:r>
            <a:r>
              <a:rPr lang="en-US" sz="2000" dirty="0" err="1" smtClean="0"/>
              <a:t>na</a:t>
            </a:r>
            <a:r>
              <a:rPr lang="en-US" sz="2000" dirty="0" smtClean="0"/>
              <a:t> </a:t>
            </a:r>
            <a:r>
              <a:rPr lang="en-US" sz="2000" dirty="0" err="1" smtClean="0"/>
              <a:t>wafasiri</a:t>
            </a:r>
            <a:r>
              <a:rPr lang="en-US" sz="2000" dirty="0" smtClean="0"/>
              <a:t> </a:t>
            </a:r>
            <a:r>
              <a:rPr lang="en-US" sz="2000" dirty="0" err="1" smtClean="0"/>
              <a:t>wachanga</a:t>
            </a:r>
            <a:endParaRPr lang="en-US" sz="2000" dirty="0" smtClean="0"/>
          </a:p>
          <a:p>
            <a:pPr>
              <a:buNone/>
            </a:pPr>
            <a:r>
              <a:rPr lang="en-US" sz="2000" dirty="0" err="1" smtClean="0"/>
              <a:t>wanaojifunza</a:t>
            </a:r>
            <a:r>
              <a:rPr lang="en-US" sz="2000" dirty="0" smtClean="0"/>
              <a:t> </a:t>
            </a:r>
            <a:r>
              <a:rPr lang="en-US" sz="2000" dirty="0" err="1" smtClean="0"/>
              <a:t>tafsiri</a:t>
            </a:r>
            <a:r>
              <a:rPr lang="en-US" sz="2000" dirty="0" smtClean="0"/>
              <a:t>.</a:t>
            </a:r>
          </a:p>
          <a:p>
            <a:pPr>
              <a:buNone/>
            </a:pPr>
            <a:r>
              <a:rPr lang="en-US" sz="2000" b="1" dirty="0" err="1" smtClean="0"/>
              <a:t>Mfano</a:t>
            </a:r>
            <a:r>
              <a:rPr lang="en-US" sz="2000" dirty="0" smtClean="0"/>
              <a:t> , </a:t>
            </a:r>
            <a:r>
              <a:rPr lang="en-US" sz="2000" dirty="0" err="1" smtClean="0"/>
              <a:t>Sikuwezi</a:t>
            </a:r>
            <a:r>
              <a:rPr lang="en-US" sz="2000" dirty="0" smtClean="0"/>
              <a:t> </a:t>
            </a:r>
            <a:r>
              <a:rPr lang="en-US" sz="2000" dirty="0" err="1" smtClean="0"/>
              <a:t>wewe</a:t>
            </a:r>
            <a:r>
              <a:rPr lang="en-US" sz="2000" dirty="0" smtClean="0"/>
              <a:t>-  </a:t>
            </a:r>
            <a:r>
              <a:rPr lang="en-US" sz="2000" b="1" dirty="0" smtClean="0"/>
              <a:t>I can`t you, </a:t>
            </a:r>
            <a:r>
              <a:rPr lang="en-US" sz="2000" dirty="0" err="1" smtClean="0"/>
              <a:t>Nimekupata</a:t>
            </a:r>
            <a:r>
              <a:rPr lang="en-US" sz="2000" b="1" dirty="0" smtClean="0"/>
              <a:t>- I have got you</a:t>
            </a:r>
          </a:p>
          <a:p>
            <a:pPr>
              <a:buNone/>
            </a:pPr>
            <a:r>
              <a:rPr lang="en-US" sz="2000" dirty="0" smtClean="0"/>
              <a:t>               </a:t>
            </a:r>
            <a:r>
              <a:rPr lang="en-US" sz="2000" dirty="0" err="1" smtClean="0"/>
              <a:t>Nilikusubiri</a:t>
            </a:r>
            <a:r>
              <a:rPr lang="en-US" sz="2000" dirty="0" smtClean="0"/>
              <a:t> </a:t>
            </a:r>
            <a:r>
              <a:rPr lang="en-US" sz="2000" dirty="0" err="1" smtClean="0"/>
              <a:t>lakini</a:t>
            </a:r>
            <a:r>
              <a:rPr lang="en-US" sz="2000" dirty="0" smtClean="0"/>
              <a:t> </a:t>
            </a:r>
            <a:r>
              <a:rPr lang="en-US" sz="2000" dirty="0" err="1" smtClean="0"/>
              <a:t>wapi</a:t>
            </a:r>
            <a:r>
              <a:rPr lang="en-US" sz="2000" dirty="0" smtClean="0"/>
              <a:t>- </a:t>
            </a:r>
            <a:r>
              <a:rPr lang="en-US" sz="2000" b="1" dirty="0" smtClean="0"/>
              <a:t>I waited you but where</a:t>
            </a:r>
            <a:r>
              <a:rPr lang="en-US" sz="2000" dirty="0" smtClean="0"/>
              <a:t>.</a:t>
            </a:r>
          </a:p>
          <a:p>
            <a:pPr>
              <a:buNone/>
            </a:pPr>
            <a:r>
              <a:rPr lang="en-US" sz="2000" dirty="0" smtClean="0"/>
              <a:t>               </a:t>
            </a:r>
            <a:r>
              <a:rPr lang="en-US" sz="2000" dirty="0" err="1" smtClean="0"/>
              <a:t>Usinisumbuesumbue</a:t>
            </a:r>
            <a:r>
              <a:rPr lang="en-US" sz="2000" dirty="0" smtClean="0"/>
              <a:t>- </a:t>
            </a:r>
            <a:r>
              <a:rPr lang="en-US" sz="2000" b="1" dirty="0" smtClean="0"/>
              <a:t>Don`t </a:t>
            </a:r>
            <a:r>
              <a:rPr lang="en-US" sz="2000" b="1" dirty="0" err="1" smtClean="0"/>
              <a:t>disturbledisturble</a:t>
            </a:r>
            <a:r>
              <a:rPr lang="en-US" sz="2000" b="1" dirty="0" smtClean="0"/>
              <a:t> me.</a:t>
            </a:r>
          </a:p>
          <a:p>
            <a:pPr>
              <a:buNone/>
            </a:pPr>
            <a:r>
              <a:rPr lang="en-US" sz="2000" dirty="0" err="1" smtClean="0"/>
              <a:t>Aina</a:t>
            </a:r>
            <a:r>
              <a:rPr lang="en-US" sz="2000" dirty="0" smtClean="0"/>
              <a:t> </a:t>
            </a:r>
            <a:r>
              <a:rPr lang="en-US" sz="2000" dirty="0" err="1" smtClean="0"/>
              <a:t>hii</a:t>
            </a:r>
            <a:r>
              <a:rPr lang="en-US" sz="2000" dirty="0" smtClean="0"/>
              <a:t> </a:t>
            </a:r>
            <a:r>
              <a:rPr lang="en-US" sz="2000" dirty="0" err="1" smtClean="0"/>
              <a:t>ya</a:t>
            </a:r>
            <a:r>
              <a:rPr lang="en-US" sz="2000" dirty="0" smtClean="0"/>
              <a:t> </a:t>
            </a:r>
            <a:r>
              <a:rPr lang="en-US" sz="2000" dirty="0" err="1" smtClean="0"/>
              <a:t>tafsiri</a:t>
            </a:r>
            <a:r>
              <a:rPr lang="en-US" sz="2000" dirty="0" smtClean="0"/>
              <a:t> </a:t>
            </a:r>
            <a:r>
              <a:rPr lang="en-US" sz="2000" dirty="0" err="1" smtClean="0"/>
              <a:t>inashindwa</a:t>
            </a:r>
            <a:r>
              <a:rPr lang="en-US" sz="2000" dirty="0" smtClean="0"/>
              <a:t> </a:t>
            </a:r>
            <a:r>
              <a:rPr lang="en-US" sz="2000" dirty="0" err="1" smtClean="0"/>
              <a:t>kufikisha</a:t>
            </a:r>
            <a:r>
              <a:rPr lang="en-US" sz="2000" dirty="0" smtClean="0"/>
              <a:t> </a:t>
            </a:r>
            <a:r>
              <a:rPr lang="en-US" sz="2000" dirty="0" err="1" smtClean="0"/>
              <a:t>ujumbe</a:t>
            </a:r>
            <a:r>
              <a:rPr lang="en-US" sz="2000" dirty="0" smtClean="0"/>
              <a:t> </a:t>
            </a:r>
            <a:r>
              <a:rPr lang="en-US" sz="2000" dirty="0" err="1" smtClean="0"/>
              <a:t>uliokusudiwa</a:t>
            </a:r>
            <a:r>
              <a:rPr lang="en-US" sz="2000" dirty="0" smtClean="0"/>
              <a:t> </a:t>
            </a:r>
            <a:r>
              <a:rPr lang="en-US" sz="2000" dirty="0" err="1" smtClean="0"/>
              <a:t>katika</a:t>
            </a:r>
            <a:r>
              <a:rPr lang="en-US" sz="2000" dirty="0" smtClean="0"/>
              <a:t> LL. </a:t>
            </a:r>
            <a:r>
              <a:rPr lang="en-US" sz="2000" dirty="0" err="1" smtClean="0"/>
              <a:t>Pia</a:t>
            </a:r>
            <a:r>
              <a:rPr lang="en-US" sz="2000" dirty="0" smtClean="0"/>
              <a:t> </a:t>
            </a:r>
            <a:r>
              <a:rPr lang="en-US" sz="2000" dirty="0" err="1" smtClean="0"/>
              <a:t>tafsiri</a:t>
            </a:r>
            <a:r>
              <a:rPr lang="en-US" sz="2000" dirty="0" smtClean="0"/>
              <a:t> </a:t>
            </a:r>
            <a:r>
              <a:rPr lang="en-US" sz="2000" dirty="0" err="1" smtClean="0"/>
              <a:t>hii</a:t>
            </a:r>
            <a:endParaRPr lang="en-US" sz="2000" dirty="0" smtClean="0"/>
          </a:p>
          <a:p>
            <a:pPr>
              <a:buNone/>
            </a:pPr>
            <a:r>
              <a:rPr lang="en-US" sz="2000" dirty="0" err="1" smtClean="0"/>
              <a:t>haiwezi</a:t>
            </a:r>
            <a:r>
              <a:rPr lang="en-US" sz="2000" dirty="0" smtClean="0"/>
              <a:t> </a:t>
            </a:r>
            <a:r>
              <a:rPr lang="en-US" sz="2000" dirty="0" err="1" smtClean="0"/>
              <a:t>kutafsiri</a:t>
            </a:r>
            <a:r>
              <a:rPr lang="en-US" sz="2000" dirty="0" smtClean="0"/>
              <a:t> </a:t>
            </a:r>
            <a:r>
              <a:rPr lang="en-US" sz="2000" dirty="0" err="1" smtClean="0"/>
              <a:t>misemo</a:t>
            </a:r>
            <a:r>
              <a:rPr lang="en-US" sz="2000" dirty="0" smtClean="0"/>
              <a:t>, </a:t>
            </a:r>
            <a:r>
              <a:rPr lang="en-US" sz="2000" dirty="0" err="1" smtClean="0"/>
              <a:t>nahau</a:t>
            </a:r>
            <a:r>
              <a:rPr lang="en-US" sz="2000" dirty="0" smtClean="0"/>
              <a:t> </a:t>
            </a:r>
            <a:r>
              <a:rPr lang="en-US" sz="2000" dirty="0" err="1" smtClean="0"/>
              <a:t>na</a:t>
            </a:r>
            <a:r>
              <a:rPr lang="en-US" sz="2000" dirty="0" smtClean="0"/>
              <a:t> </a:t>
            </a:r>
            <a:r>
              <a:rPr lang="en-US" sz="2000" dirty="0" err="1" smtClean="0"/>
              <a:t>mafumbo</a:t>
            </a:r>
            <a:r>
              <a:rPr lang="en-US" sz="2000" dirty="0" smtClean="0"/>
              <a:t> </a:t>
            </a:r>
            <a:r>
              <a:rPr lang="en-US" sz="2000" dirty="0" err="1" smtClean="0"/>
              <a:t>mbalimbali</a:t>
            </a:r>
            <a:r>
              <a:rPr lang="en-US" sz="2000" dirty="0" smtClean="0"/>
              <a:t> </a:t>
            </a:r>
            <a:r>
              <a:rPr lang="en-US" sz="2000" dirty="0" err="1" smtClean="0"/>
              <a:t>katika</a:t>
            </a:r>
            <a:r>
              <a:rPr lang="en-US" sz="2000" dirty="0" smtClean="0"/>
              <a:t> </a:t>
            </a:r>
            <a:r>
              <a:rPr lang="en-US" sz="2000" dirty="0" err="1" smtClean="0"/>
              <a:t>lugha</a:t>
            </a:r>
            <a:r>
              <a:rPr lang="en-US" sz="2000" dirty="0" smtClean="0"/>
              <a:t>.</a:t>
            </a:r>
          </a:p>
          <a:p>
            <a:pPr>
              <a:buNone/>
            </a:pPr>
            <a:endParaRPr lang="en-US" sz="2000" dirty="0" smtClean="0"/>
          </a:p>
          <a:p>
            <a:pPr>
              <a:buNone/>
            </a:pPr>
            <a:r>
              <a:rPr lang="en-US" sz="2800" b="1" dirty="0" smtClean="0"/>
              <a:t>3. </a:t>
            </a:r>
            <a:r>
              <a:rPr lang="en-US" sz="2800" b="1" dirty="0" err="1" smtClean="0"/>
              <a:t>Tafsiri</a:t>
            </a:r>
            <a:r>
              <a:rPr lang="en-US" sz="2800" b="1" dirty="0" smtClean="0"/>
              <a:t> </a:t>
            </a:r>
            <a:r>
              <a:rPr lang="en-US" sz="2800" b="1" dirty="0" err="1" smtClean="0"/>
              <a:t>ya</a:t>
            </a:r>
            <a:r>
              <a:rPr lang="en-US" sz="2800" b="1" dirty="0" smtClean="0"/>
              <a:t> </a:t>
            </a:r>
            <a:r>
              <a:rPr lang="en-US" sz="2800" b="1" dirty="0" err="1" smtClean="0"/>
              <a:t>semantiki</a:t>
            </a:r>
            <a:r>
              <a:rPr lang="en-US" sz="2800" b="1" dirty="0" smtClean="0"/>
              <a:t>.</a:t>
            </a:r>
          </a:p>
          <a:p>
            <a:pPr>
              <a:buNone/>
            </a:pPr>
            <a:r>
              <a:rPr lang="en-US" sz="2000" dirty="0" smtClean="0"/>
              <a:t>Ni </a:t>
            </a:r>
            <a:r>
              <a:rPr lang="en-US" sz="2000" dirty="0" err="1" smtClean="0"/>
              <a:t>aina</a:t>
            </a:r>
            <a:r>
              <a:rPr lang="en-US" sz="2000" dirty="0" smtClean="0"/>
              <a:t> </a:t>
            </a:r>
            <a:r>
              <a:rPr lang="en-US" sz="2000" dirty="0" err="1" smtClean="0"/>
              <a:t>ya</a:t>
            </a:r>
            <a:r>
              <a:rPr lang="en-US" sz="2000" dirty="0" smtClean="0"/>
              <a:t> </a:t>
            </a:r>
            <a:r>
              <a:rPr lang="en-US" sz="2000" dirty="0" err="1" smtClean="0"/>
              <a:t>tafsiri</a:t>
            </a:r>
            <a:r>
              <a:rPr lang="en-US" sz="2000" dirty="0" smtClean="0"/>
              <a:t> </a:t>
            </a:r>
            <a:r>
              <a:rPr lang="en-US" sz="2000" dirty="0" err="1" smtClean="0"/>
              <a:t>ambayo</a:t>
            </a:r>
            <a:r>
              <a:rPr lang="en-US" sz="2000" dirty="0" smtClean="0"/>
              <a:t> </a:t>
            </a:r>
            <a:r>
              <a:rPr lang="en-US" sz="2000" dirty="0" err="1" smtClean="0"/>
              <a:t>hutegemea</a:t>
            </a:r>
            <a:r>
              <a:rPr lang="en-US" sz="2000" dirty="0" smtClean="0"/>
              <a:t> </a:t>
            </a:r>
            <a:r>
              <a:rPr lang="en-US" sz="2000" dirty="0" err="1" smtClean="0"/>
              <a:t>sana</a:t>
            </a:r>
            <a:r>
              <a:rPr lang="en-US" sz="2000" dirty="0" smtClean="0"/>
              <a:t> </a:t>
            </a:r>
            <a:r>
              <a:rPr lang="en-US" sz="2000" dirty="0" err="1" smtClean="0"/>
              <a:t>kwa</a:t>
            </a:r>
            <a:r>
              <a:rPr lang="en-US" sz="2000" dirty="0" smtClean="0"/>
              <a:t> </a:t>
            </a:r>
            <a:r>
              <a:rPr lang="en-US" sz="2000" dirty="0" err="1" smtClean="0"/>
              <a:t>mwandishi</a:t>
            </a:r>
            <a:r>
              <a:rPr lang="en-US" sz="2000" dirty="0" smtClean="0"/>
              <a:t> </a:t>
            </a:r>
            <a:r>
              <a:rPr lang="en-US" sz="2000" dirty="0" err="1" smtClean="0"/>
              <a:t>wa</a:t>
            </a:r>
            <a:r>
              <a:rPr lang="en-US" sz="2000" dirty="0" smtClean="0"/>
              <a:t> </a:t>
            </a:r>
            <a:r>
              <a:rPr lang="en-US" sz="2000" dirty="0" err="1" smtClean="0"/>
              <a:t>lugha</a:t>
            </a:r>
            <a:r>
              <a:rPr lang="en-US" sz="2000" dirty="0" smtClean="0"/>
              <a:t> </a:t>
            </a:r>
            <a:r>
              <a:rPr lang="en-US" sz="2000" dirty="0" err="1" smtClean="0"/>
              <a:t>chanzi</a:t>
            </a:r>
            <a:r>
              <a:rPr lang="en-US" sz="2000" dirty="0" smtClean="0"/>
              <a:t> </a:t>
            </a:r>
            <a:r>
              <a:rPr lang="en-US" sz="2000" dirty="0" err="1" smtClean="0"/>
              <a:t>ambapo</a:t>
            </a:r>
            <a:endParaRPr lang="en-US" sz="2000" dirty="0" smtClean="0"/>
          </a:p>
          <a:p>
            <a:pPr>
              <a:buNone/>
            </a:pPr>
            <a:r>
              <a:rPr lang="en-US" sz="2000" dirty="0" err="1" smtClean="0"/>
              <a:t>maana</a:t>
            </a:r>
            <a:r>
              <a:rPr lang="en-US" sz="2000" dirty="0" smtClean="0"/>
              <a:t> </a:t>
            </a:r>
            <a:r>
              <a:rPr lang="en-US" sz="2000" dirty="0" err="1" smtClean="0"/>
              <a:t>na</a:t>
            </a:r>
            <a:r>
              <a:rPr lang="en-US" sz="2000" dirty="0" smtClean="0"/>
              <a:t> mambo </a:t>
            </a:r>
            <a:r>
              <a:rPr lang="en-US" sz="2000" dirty="0" err="1" smtClean="0"/>
              <a:t>madogomadogo</a:t>
            </a:r>
            <a:r>
              <a:rPr lang="en-US" sz="2000" dirty="0" smtClean="0"/>
              <a:t> </a:t>
            </a:r>
            <a:r>
              <a:rPr lang="en-US" sz="2000" dirty="0" err="1" smtClean="0"/>
              <a:t>hutiliwa</a:t>
            </a:r>
            <a:r>
              <a:rPr lang="en-US" sz="2000" dirty="0" smtClean="0"/>
              <a:t> </a:t>
            </a:r>
            <a:r>
              <a:rPr lang="en-US" sz="2000" dirty="0" err="1" smtClean="0"/>
              <a:t>maanani</a:t>
            </a:r>
            <a:r>
              <a:rPr lang="en-US" sz="2000" dirty="0" smtClean="0"/>
              <a:t> </a:t>
            </a:r>
            <a:r>
              <a:rPr lang="en-US" sz="2000" dirty="0" err="1" smtClean="0"/>
              <a:t>na</a:t>
            </a:r>
            <a:r>
              <a:rPr lang="en-US" sz="2000" dirty="0" smtClean="0"/>
              <a:t> </a:t>
            </a:r>
            <a:r>
              <a:rPr lang="en-US" sz="2000" dirty="0" err="1" smtClean="0"/>
              <a:t>kuifanya</a:t>
            </a:r>
            <a:r>
              <a:rPr lang="en-US" sz="2000" dirty="0" smtClean="0"/>
              <a:t> </a:t>
            </a:r>
            <a:r>
              <a:rPr lang="en-US" sz="2000" dirty="0" err="1" smtClean="0"/>
              <a:t>kuwa</a:t>
            </a:r>
            <a:r>
              <a:rPr lang="en-US" sz="2000" dirty="0" smtClean="0"/>
              <a:t> </a:t>
            </a:r>
            <a:r>
              <a:rPr lang="en-US" sz="2000" dirty="0" err="1" smtClean="0"/>
              <a:t>na</a:t>
            </a:r>
            <a:r>
              <a:rPr lang="en-US" sz="2000" dirty="0" smtClean="0"/>
              <a:t> </a:t>
            </a:r>
            <a:r>
              <a:rPr lang="en-US" sz="2000" dirty="0" err="1" smtClean="0"/>
              <a:t>maumbo</a:t>
            </a:r>
            <a:endParaRPr lang="en-US" sz="2000" dirty="0" smtClean="0"/>
          </a:p>
          <a:p>
            <a:pPr>
              <a:buNone/>
            </a:pPr>
            <a:r>
              <a:rPr lang="en-US" sz="2000" dirty="0" err="1" smtClean="0"/>
              <a:t>mengi</a:t>
            </a:r>
            <a:r>
              <a:rPr lang="en-US" sz="2000" dirty="0" smtClean="0"/>
              <a:t> </a:t>
            </a:r>
            <a:r>
              <a:rPr lang="en-US" sz="2000" dirty="0" err="1" smtClean="0"/>
              <a:t>ndani</a:t>
            </a:r>
            <a:r>
              <a:rPr lang="en-US" sz="2000" dirty="0" smtClean="0"/>
              <a:t> </a:t>
            </a:r>
            <a:r>
              <a:rPr lang="en-US" sz="2000" dirty="0" err="1" smtClean="0"/>
              <a:t>yake</a:t>
            </a:r>
            <a:r>
              <a:rPr lang="en-US" sz="2000" dirty="0" smtClean="0"/>
              <a:t>. </a:t>
            </a:r>
            <a:r>
              <a:rPr lang="en-US" sz="2000" dirty="0" err="1" smtClean="0"/>
              <a:t>Hujali</a:t>
            </a:r>
            <a:r>
              <a:rPr lang="en-US" sz="2000" dirty="0" smtClean="0"/>
              <a:t> </a:t>
            </a:r>
            <a:r>
              <a:rPr lang="en-US" sz="2000" dirty="0" err="1" smtClean="0"/>
              <a:t>sana</a:t>
            </a:r>
            <a:r>
              <a:rPr lang="en-US" sz="2000" dirty="0" smtClean="0"/>
              <a:t> </a:t>
            </a:r>
            <a:r>
              <a:rPr lang="en-US" sz="2000" dirty="0" err="1" smtClean="0"/>
              <a:t>maana</a:t>
            </a:r>
            <a:r>
              <a:rPr lang="en-US" sz="2000" dirty="0" smtClean="0"/>
              <a:t> </a:t>
            </a:r>
            <a:r>
              <a:rPr lang="en-US" sz="2000" dirty="0" err="1" smtClean="0"/>
              <a:t>na</a:t>
            </a:r>
            <a:r>
              <a:rPr lang="en-US" sz="2000" dirty="0" smtClean="0"/>
              <a:t> </a:t>
            </a:r>
            <a:r>
              <a:rPr lang="en-US" sz="2000" dirty="0" err="1" smtClean="0"/>
              <a:t>mtindo</a:t>
            </a:r>
            <a:r>
              <a:rPr lang="en-US" sz="2000" dirty="0" smtClean="0"/>
              <a:t> </a:t>
            </a:r>
            <a:r>
              <a:rPr lang="en-US" sz="2000" dirty="0" err="1" smtClean="0"/>
              <a:t>uliopo</a:t>
            </a:r>
            <a:r>
              <a:rPr lang="en-US" sz="2000" dirty="0" smtClean="0"/>
              <a:t> </a:t>
            </a:r>
            <a:r>
              <a:rPr lang="en-US" sz="2000" dirty="0" err="1" smtClean="0"/>
              <a:t>katika</a:t>
            </a:r>
            <a:r>
              <a:rPr lang="en-US" sz="2000" dirty="0" smtClean="0"/>
              <a:t> </a:t>
            </a:r>
            <a:r>
              <a:rPr lang="en-US" sz="2000" dirty="0" err="1" smtClean="0"/>
              <a:t>lugha</a:t>
            </a:r>
            <a:r>
              <a:rPr lang="en-US" sz="2000" dirty="0" smtClean="0"/>
              <a:t> </a:t>
            </a:r>
            <a:r>
              <a:rPr lang="en-US" sz="2000" dirty="0" err="1" smtClean="0"/>
              <a:t>chanzi</a:t>
            </a:r>
            <a:r>
              <a:rPr lang="en-US" sz="2000" dirty="0" smtClean="0"/>
              <a:t>. Ni </a:t>
            </a:r>
            <a:r>
              <a:rPr lang="en-US" sz="2000" dirty="0" err="1" smtClean="0"/>
              <a:t>jambo</a:t>
            </a:r>
            <a:r>
              <a:rPr lang="en-US" sz="2000" dirty="0" smtClean="0"/>
              <a:t> la</a:t>
            </a:r>
          </a:p>
          <a:p>
            <a:pPr>
              <a:buNone/>
            </a:pPr>
            <a:r>
              <a:rPr lang="en-US" sz="2000" dirty="0" err="1" smtClean="0"/>
              <a:t>kawaida</a:t>
            </a:r>
            <a:r>
              <a:rPr lang="en-US" sz="2000" dirty="0" smtClean="0"/>
              <a:t> </a:t>
            </a:r>
            <a:r>
              <a:rPr lang="en-US" sz="2000" dirty="0" err="1" smtClean="0"/>
              <a:t>kuona</a:t>
            </a:r>
            <a:r>
              <a:rPr lang="en-US" sz="2000" dirty="0" smtClean="0"/>
              <a:t> </a:t>
            </a:r>
            <a:r>
              <a:rPr lang="en-US" sz="2000" dirty="0" err="1" smtClean="0"/>
              <a:t>matini</a:t>
            </a:r>
            <a:r>
              <a:rPr lang="en-US" sz="2000" dirty="0" smtClean="0"/>
              <a:t> </a:t>
            </a:r>
            <a:r>
              <a:rPr lang="en-US" sz="2000" dirty="0" err="1" smtClean="0"/>
              <a:t>lengwa</a:t>
            </a:r>
            <a:r>
              <a:rPr lang="en-US" sz="2000" dirty="0" smtClean="0"/>
              <a:t> </a:t>
            </a:r>
            <a:r>
              <a:rPr lang="en-US" sz="2000" dirty="0" err="1" smtClean="0"/>
              <a:t>kuwa</a:t>
            </a:r>
            <a:r>
              <a:rPr lang="en-US" sz="2000" dirty="0" smtClean="0"/>
              <a:t> </a:t>
            </a:r>
            <a:r>
              <a:rPr lang="en-US" sz="2000" dirty="0" err="1" smtClean="0"/>
              <a:t>ndefu</a:t>
            </a:r>
            <a:r>
              <a:rPr lang="en-US" sz="2000" dirty="0" smtClean="0"/>
              <a:t> </a:t>
            </a:r>
            <a:r>
              <a:rPr lang="en-US" sz="2000" dirty="0" err="1" smtClean="0"/>
              <a:t>sana</a:t>
            </a:r>
            <a:r>
              <a:rPr lang="en-US" sz="2000" dirty="0" smtClean="0"/>
              <a:t> </a:t>
            </a:r>
            <a:r>
              <a:rPr lang="en-US" sz="2000" dirty="0" err="1" smtClean="0"/>
              <a:t>kuliko</a:t>
            </a:r>
            <a:r>
              <a:rPr lang="en-US" sz="2000" dirty="0" smtClean="0"/>
              <a:t> </a:t>
            </a:r>
            <a:r>
              <a:rPr lang="en-US" sz="2000" dirty="0" err="1" smtClean="0"/>
              <a:t>matini</a:t>
            </a:r>
            <a:r>
              <a:rPr lang="en-US" sz="2000" dirty="0" smtClean="0"/>
              <a:t> </a:t>
            </a:r>
            <a:r>
              <a:rPr lang="en-US" sz="2000" dirty="0" err="1" smtClean="0"/>
              <a:t>chanzi</a:t>
            </a:r>
            <a:r>
              <a:rPr lang="en-US" sz="2000" dirty="0" smtClean="0"/>
              <a:t>.</a:t>
            </a:r>
          </a:p>
          <a:p>
            <a:pPr>
              <a:buNone/>
            </a:pPr>
            <a:r>
              <a:rPr lang="en-US" sz="2000" b="1" dirty="0" err="1" smtClean="0"/>
              <a:t>Mfano</a:t>
            </a:r>
            <a:r>
              <a:rPr lang="en-US" sz="2000" b="1" dirty="0" smtClean="0"/>
              <a:t> </a:t>
            </a:r>
            <a:r>
              <a:rPr lang="en-US" sz="2000" dirty="0" smtClean="0"/>
              <a:t>, </a:t>
            </a:r>
            <a:r>
              <a:rPr lang="en-US" sz="2000" dirty="0" err="1" smtClean="0"/>
              <a:t>Mahali</a:t>
            </a:r>
            <a:r>
              <a:rPr lang="en-US" sz="2000" dirty="0" smtClean="0"/>
              <a:t> </a:t>
            </a:r>
            <a:r>
              <a:rPr lang="en-US" sz="2000" dirty="0" err="1" smtClean="0"/>
              <a:t>palipo</a:t>
            </a:r>
            <a:r>
              <a:rPr lang="en-US" sz="2000" dirty="0" smtClean="0"/>
              <a:t> </a:t>
            </a:r>
            <a:r>
              <a:rPr lang="en-US" sz="2000" dirty="0" err="1" smtClean="0"/>
              <a:t>na</a:t>
            </a:r>
            <a:r>
              <a:rPr lang="en-US" sz="2000" dirty="0" smtClean="0"/>
              <a:t> </a:t>
            </a:r>
            <a:r>
              <a:rPr lang="en-US" sz="2000" dirty="0" err="1" smtClean="0"/>
              <a:t>nia</a:t>
            </a:r>
            <a:r>
              <a:rPr lang="en-US" sz="2000" dirty="0" smtClean="0"/>
              <a:t> </a:t>
            </a:r>
            <a:r>
              <a:rPr lang="en-US" sz="2000" dirty="0" err="1" smtClean="0"/>
              <a:t>hapana</a:t>
            </a:r>
            <a:r>
              <a:rPr lang="en-US" sz="2000" dirty="0" smtClean="0"/>
              <a:t> </a:t>
            </a:r>
            <a:r>
              <a:rPr lang="en-US" sz="2000" dirty="0" err="1" smtClean="0"/>
              <a:t>kushindwa</a:t>
            </a:r>
            <a:r>
              <a:rPr lang="en-US" sz="2000" dirty="0" smtClean="0"/>
              <a:t>- </a:t>
            </a:r>
            <a:r>
              <a:rPr lang="en-US" sz="2000" b="1" dirty="0" smtClean="0"/>
              <a:t>Where there is a purpose there is no</a:t>
            </a:r>
          </a:p>
          <a:p>
            <a:pPr>
              <a:buNone/>
            </a:pPr>
            <a:r>
              <a:rPr lang="en-US" sz="2000" b="1" dirty="0" smtClean="0"/>
              <a:t>failure. </a:t>
            </a:r>
          </a:p>
          <a:p>
            <a:pPr>
              <a:buNone/>
            </a:pPr>
            <a:r>
              <a:rPr lang="en-US" sz="2000" dirty="0" err="1" smtClean="0"/>
              <a:t>Tafsiri</a:t>
            </a:r>
            <a:r>
              <a:rPr lang="en-US" sz="2000" dirty="0" smtClean="0"/>
              <a:t> </a:t>
            </a:r>
            <a:r>
              <a:rPr lang="en-US" sz="2000" dirty="0" err="1" smtClean="0"/>
              <a:t>huchukua</a:t>
            </a:r>
            <a:r>
              <a:rPr lang="en-US" sz="2000" dirty="0" smtClean="0"/>
              <a:t> </a:t>
            </a:r>
            <a:r>
              <a:rPr lang="en-US" sz="2000" dirty="0" err="1" smtClean="0"/>
              <a:t>karibu</a:t>
            </a:r>
            <a:r>
              <a:rPr lang="en-US" sz="2000" dirty="0" smtClean="0"/>
              <a:t> </a:t>
            </a:r>
            <a:r>
              <a:rPr lang="en-US" sz="2000" dirty="0" err="1" smtClean="0"/>
              <a:t>kila</a:t>
            </a:r>
            <a:r>
              <a:rPr lang="en-US" sz="2000" dirty="0" smtClean="0"/>
              <a:t> </a:t>
            </a:r>
            <a:r>
              <a:rPr lang="en-US" sz="2000" dirty="0" err="1" smtClean="0"/>
              <a:t>kitu</a:t>
            </a:r>
            <a:r>
              <a:rPr lang="en-US" sz="2000" dirty="0" smtClean="0"/>
              <a:t> </a:t>
            </a:r>
            <a:r>
              <a:rPr lang="en-US" sz="2000" dirty="0" err="1" smtClean="0"/>
              <a:t>kutoka</a:t>
            </a:r>
            <a:r>
              <a:rPr lang="en-US" sz="2000" dirty="0" smtClean="0"/>
              <a:t> LC </a:t>
            </a:r>
            <a:r>
              <a:rPr lang="en-US" sz="2000" dirty="0" err="1" smtClean="0"/>
              <a:t>hata</a:t>
            </a:r>
            <a:r>
              <a:rPr lang="en-US" sz="2000" dirty="0" smtClean="0"/>
              <a:t> </a:t>
            </a:r>
            <a:r>
              <a:rPr lang="en-US" sz="2000" dirty="0" err="1" smtClean="0"/>
              <a:t>kile</a:t>
            </a:r>
            <a:r>
              <a:rPr lang="en-US" sz="2000" dirty="0" smtClean="0"/>
              <a:t> </a:t>
            </a:r>
            <a:r>
              <a:rPr lang="en-US" sz="2000" dirty="0" err="1" smtClean="0"/>
              <a:t>kisichokuwa</a:t>
            </a:r>
            <a:r>
              <a:rPr lang="en-US" sz="2000" dirty="0" smtClean="0"/>
              <a:t> </a:t>
            </a:r>
            <a:r>
              <a:rPr lang="en-US" sz="2000" dirty="0" err="1" smtClean="0"/>
              <a:t>na</a:t>
            </a:r>
            <a:r>
              <a:rPr lang="en-US" sz="2000" dirty="0" smtClean="0"/>
              <a:t> </a:t>
            </a:r>
            <a:r>
              <a:rPr lang="en-US" sz="2000" dirty="0" err="1" smtClean="0"/>
              <a:t>umuhimu</a:t>
            </a:r>
            <a:r>
              <a:rPr lang="en-US" sz="2000" dirty="0" smtClean="0"/>
              <a:t>.</a:t>
            </a:r>
            <a:endParaRPr lang="en-US" sz="2000" dirty="0"/>
          </a:p>
        </p:txBody>
      </p:sp>
      <p:sp>
        <p:nvSpPr>
          <p:cNvPr id="4" name="Title 1"/>
          <p:cNvSpPr>
            <a:spLocks noGrp="1"/>
          </p:cNvSpPr>
          <p:nvPr>
            <p:ph type="title"/>
          </p:nvPr>
        </p:nvSpPr>
        <p:spPr>
          <a:xfrm>
            <a:off x="0" y="0"/>
            <a:ext cx="9144000" cy="914400"/>
          </a:xfrm>
          <a:solidFill>
            <a:schemeClr val="accent6">
              <a:lumMod val="75000"/>
            </a:schemeClr>
          </a:solidFill>
        </p:spPr>
        <p:txBody>
          <a:bodyPr>
            <a:normAutofit fontScale="90000"/>
          </a:bodyPr>
          <a:lstStyle/>
          <a:p>
            <a:pPr lvl="0"/>
            <a:r>
              <a:rPr lang="en-US" dirty="0" smtClean="0"/>
              <a:t/>
            </a:r>
            <a:br>
              <a:rPr lang="en-US" dirty="0" smtClean="0"/>
            </a:br>
            <a:r>
              <a:rPr lang="en-US" dirty="0" smtClean="0"/>
              <a:t>AINA ZA TAFSIRI YA LUGHA</a:t>
            </a:r>
            <a:br>
              <a:rPr lang="en-US" dirty="0" smtClean="0"/>
            </a:br>
            <a:endParaRPr lang="en-US" dirty="0"/>
          </a:p>
        </p:txBody>
      </p:sp>
    </p:spTree>
  </p:cSld>
  <p:clrMapOvr>
    <a:masterClrMapping/>
  </p:clrMapOvr>
  <p:transition>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85800"/>
            <a:ext cx="9144000" cy="6172200"/>
          </a:xfrm>
        </p:spPr>
        <p:txBody>
          <a:bodyPr/>
          <a:lstStyle/>
          <a:p>
            <a:pPr>
              <a:buNone/>
            </a:pPr>
            <a:r>
              <a:rPr lang="en-US" b="1" dirty="0" smtClean="0"/>
              <a:t>4. </a:t>
            </a:r>
            <a:r>
              <a:rPr lang="en-US" b="1" dirty="0" err="1" smtClean="0"/>
              <a:t>Tafsiri</a:t>
            </a:r>
            <a:r>
              <a:rPr lang="en-US" b="1" dirty="0" smtClean="0"/>
              <a:t> </a:t>
            </a:r>
            <a:r>
              <a:rPr lang="en-US" b="1" dirty="0" err="1" smtClean="0"/>
              <a:t>ya</a:t>
            </a:r>
            <a:r>
              <a:rPr lang="en-US" b="1" dirty="0" smtClean="0"/>
              <a:t> </a:t>
            </a:r>
            <a:r>
              <a:rPr lang="en-US" b="1" dirty="0" err="1" smtClean="0"/>
              <a:t>Kimawasiliano</a:t>
            </a:r>
            <a:r>
              <a:rPr lang="en-US" b="1" dirty="0" smtClean="0"/>
              <a:t>.</a:t>
            </a:r>
          </a:p>
          <a:p>
            <a:pPr>
              <a:buNone/>
            </a:pPr>
            <a:r>
              <a:rPr lang="en-US" sz="2000" dirty="0" smtClean="0"/>
              <a:t>Ni </a:t>
            </a:r>
            <a:r>
              <a:rPr lang="en-US" sz="2000" dirty="0" err="1" smtClean="0"/>
              <a:t>tafsiri</a:t>
            </a:r>
            <a:r>
              <a:rPr lang="en-US" sz="2000" dirty="0" smtClean="0"/>
              <a:t> </a:t>
            </a:r>
            <a:r>
              <a:rPr lang="en-US" sz="2000" dirty="0" err="1" smtClean="0"/>
              <a:t>iliyo</a:t>
            </a:r>
            <a:r>
              <a:rPr lang="en-US" sz="2000" dirty="0" smtClean="0"/>
              <a:t> </a:t>
            </a:r>
            <a:r>
              <a:rPr lang="en-US" sz="2000" dirty="0" err="1" smtClean="0"/>
              <a:t>kinyume</a:t>
            </a:r>
            <a:r>
              <a:rPr lang="en-US" sz="2000" dirty="0" smtClean="0"/>
              <a:t> </a:t>
            </a:r>
            <a:r>
              <a:rPr lang="en-US" sz="2000" dirty="0" err="1" smtClean="0"/>
              <a:t>na</a:t>
            </a:r>
            <a:r>
              <a:rPr lang="en-US" sz="2000" dirty="0" smtClean="0"/>
              <a:t> </a:t>
            </a:r>
            <a:r>
              <a:rPr lang="en-US" sz="2000" dirty="0" err="1" smtClean="0"/>
              <a:t>ile</a:t>
            </a:r>
            <a:r>
              <a:rPr lang="en-US" sz="2000" dirty="0" smtClean="0"/>
              <a:t> </a:t>
            </a:r>
            <a:r>
              <a:rPr lang="en-US" sz="2000" dirty="0" err="1" smtClean="0"/>
              <a:t>ya</a:t>
            </a:r>
            <a:r>
              <a:rPr lang="en-US" sz="2000" dirty="0" smtClean="0"/>
              <a:t> </a:t>
            </a:r>
            <a:r>
              <a:rPr lang="en-US" sz="2000" dirty="0" err="1" smtClean="0"/>
              <a:t>kisemantiki</a:t>
            </a:r>
            <a:r>
              <a:rPr lang="en-US" sz="2000" dirty="0" smtClean="0"/>
              <a:t>, </a:t>
            </a:r>
            <a:r>
              <a:rPr lang="en-US" sz="2000" dirty="0" err="1" smtClean="0"/>
              <a:t>kwani</a:t>
            </a:r>
            <a:r>
              <a:rPr lang="en-US" sz="2000" dirty="0" smtClean="0"/>
              <a:t> </a:t>
            </a:r>
            <a:r>
              <a:rPr lang="en-US" sz="2000" dirty="0" err="1" smtClean="0"/>
              <a:t>hutilia</a:t>
            </a:r>
            <a:r>
              <a:rPr lang="en-US" sz="2000" dirty="0" smtClean="0"/>
              <a:t> </a:t>
            </a:r>
            <a:r>
              <a:rPr lang="en-US" sz="2000" dirty="0" err="1" smtClean="0"/>
              <a:t>mkazo</a:t>
            </a:r>
            <a:r>
              <a:rPr lang="en-US" sz="2000" dirty="0" smtClean="0"/>
              <a:t> </a:t>
            </a:r>
            <a:r>
              <a:rPr lang="en-US" sz="2000" dirty="0" err="1" smtClean="0"/>
              <a:t>zaidi</a:t>
            </a:r>
            <a:r>
              <a:rPr lang="en-US" sz="2000" dirty="0" smtClean="0"/>
              <a:t> </a:t>
            </a:r>
            <a:r>
              <a:rPr lang="en-US" sz="2000" dirty="0" err="1" smtClean="0"/>
              <a:t>kueleweka</a:t>
            </a:r>
            <a:r>
              <a:rPr lang="en-US" sz="2000" dirty="0" smtClean="0"/>
              <a:t> </a:t>
            </a:r>
            <a:r>
              <a:rPr lang="en-US" sz="2000" dirty="0" err="1" smtClean="0"/>
              <a:t>kwa</a:t>
            </a:r>
            <a:endParaRPr lang="en-US" sz="2000" dirty="0" smtClean="0"/>
          </a:p>
          <a:p>
            <a:pPr>
              <a:buNone/>
            </a:pPr>
            <a:r>
              <a:rPr lang="en-US" sz="2000" dirty="0" err="1" smtClean="0"/>
              <a:t>ujumbe</a:t>
            </a:r>
            <a:r>
              <a:rPr lang="en-US" sz="2000" dirty="0" smtClean="0"/>
              <a:t> </a:t>
            </a:r>
            <a:r>
              <a:rPr lang="en-US" sz="2000" dirty="0" err="1" smtClean="0"/>
              <a:t>kwa</a:t>
            </a:r>
            <a:r>
              <a:rPr lang="en-US" sz="2000" dirty="0" smtClean="0"/>
              <a:t> </a:t>
            </a:r>
            <a:r>
              <a:rPr lang="en-US" sz="2000" dirty="0" err="1" smtClean="0"/>
              <a:t>hadhira</a:t>
            </a:r>
            <a:r>
              <a:rPr lang="en-US" sz="2000" dirty="0" smtClean="0"/>
              <a:t> </a:t>
            </a:r>
            <a:r>
              <a:rPr lang="en-US" sz="2000" dirty="0" err="1" smtClean="0"/>
              <a:t>yake</a:t>
            </a:r>
            <a:r>
              <a:rPr lang="en-US" sz="2000" dirty="0" smtClean="0"/>
              <a:t>. </a:t>
            </a:r>
            <a:r>
              <a:rPr lang="en-US" sz="2000" dirty="0" err="1" smtClean="0"/>
              <a:t>Lugha</a:t>
            </a:r>
            <a:r>
              <a:rPr lang="en-US" sz="2000" dirty="0" smtClean="0"/>
              <a:t> </a:t>
            </a:r>
            <a:r>
              <a:rPr lang="en-US" sz="2000" dirty="0" err="1" smtClean="0"/>
              <a:t>lengwa</a:t>
            </a:r>
            <a:r>
              <a:rPr lang="en-US" sz="2000" dirty="0" smtClean="0"/>
              <a:t> </a:t>
            </a:r>
            <a:r>
              <a:rPr lang="en-US" sz="2000" dirty="0" err="1" smtClean="0"/>
              <a:t>huzingatiwa</a:t>
            </a:r>
            <a:r>
              <a:rPr lang="en-US" sz="2000" dirty="0" smtClean="0"/>
              <a:t> </a:t>
            </a:r>
            <a:r>
              <a:rPr lang="en-US" sz="2000" dirty="0" err="1" smtClean="0"/>
              <a:t>katika</a:t>
            </a:r>
            <a:r>
              <a:rPr lang="en-US" sz="2000" dirty="0" smtClean="0"/>
              <a:t> </a:t>
            </a:r>
            <a:r>
              <a:rPr lang="en-US" sz="2000" dirty="0" err="1" smtClean="0"/>
              <a:t>muktadha</a:t>
            </a:r>
            <a:r>
              <a:rPr lang="en-US" sz="2000" dirty="0" smtClean="0"/>
              <a:t> wake,</a:t>
            </a:r>
          </a:p>
          <a:p>
            <a:pPr>
              <a:buNone/>
            </a:pPr>
            <a:r>
              <a:rPr lang="en-US" sz="2000" dirty="0" err="1" smtClean="0"/>
              <a:t>utamaduni</a:t>
            </a:r>
            <a:r>
              <a:rPr lang="en-US" sz="2000" dirty="0" smtClean="0"/>
              <a:t>, </a:t>
            </a:r>
            <a:r>
              <a:rPr lang="en-US" sz="2000" dirty="0" err="1" smtClean="0"/>
              <a:t>historia</a:t>
            </a:r>
            <a:r>
              <a:rPr lang="en-US" sz="2000" dirty="0" smtClean="0"/>
              <a:t> </a:t>
            </a:r>
            <a:r>
              <a:rPr lang="en-US" sz="2000" dirty="0" err="1" smtClean="0"/>
              <a:t>na</a:t>
            </a:r>
            <a:r>
              <a:rPr lang="en-US" sz="2000" dirty="0" smtClean="0"/>
              <a:t> </a:t>
            </a:r>
            <a:r>
              <a:rPr lang="en-US" sz="2000" dirty="0" err="1" smtClean="0"/>
              <a:t>itikadi</a:t>
            </a:r>
            <a:r>
              <a:rPr lang="en-US" sz="2000" dirty="0" smtClean="0"/>
              <a:t> </a:t>
            </a:r>
            <a:r>
              <a:rPr lang="en-US" sz="2000" dirty="0" err="1" smtClean="0"/>
              <a:t>yake</a:t>
            </a:r>
            <a:r>
              <a:rPr lang="en-US" sz="2000" dirty="0" smtClean="0"/>
              <a:t>. </a:t>
            </a:r>
          </a:p>
          <a:p>
            <a:pPr>
              <a:buNone/>
            </a:pPr>
            <a:r>
              <a:rPr lang="en-US" sz="2000" dirty="0" err="1" smtClean="0"/>
              <a:t>Aina</a:t>
            </a:r>
            <a:r>
              <a:rPr lang="en-US" sz="2000" dirty="0" smtClean="0"/>
              <a:t> </a:t>
            </a:r>
            <a:r>
              <a:rPr lang="en-US" sz="2000" dirty="0" err="1" smtClean="0"/>
              <a:t>hii</a:t>
            </a:r>
            <a:r>
              <a:rPr lang="en-US" sz="2000" dirty="0" smtClean="0"/>
              <a:t> </a:t>
            </a:r>
            <a:r>
              <a:rPr lang="en-US" sz="2000" dirty="0" err="1" smtClean="0"/>
              <a:t>inaeleweka</a:t>
            </a:r>
            <a:r>
              <a:rPr lang="en-US" sz="2000" dirty="0" smtClean="0"/>
              <a:t> </a:t>
            </a:r>
            <a:r>
              <a:rPr lang="en-US" sz="2000" dirty="0" err="1" smtClean="0"/>
              <a:t>na</a:t>
            </a:r>
            <a:r>
              <a:rPr lang="en-US" sz="2000" dirty="0" smtClean="0"/>
              <a:t> </a:t>
            </a:r>
            <a:r>
              <a:rPr lang="en-US" sz="2000" dirty="0" err="1" smtClean="0"/>
              <a:t>kuwa</a:t>
            </a:r>
            <a:r>
              <a:rPr lang="en-US" sz="2000" dirty="0" smtClean="0"/>
              <a:t> </a:t>
            </a:r>
            <a:r>
              <a:rPr lang="en-US" sz="2000" dirty="0" err="1" smtClean="0"/>
              <a:t>na</a:t>
            </a:r>
            <a:r>
              <a:rPr lang="en-US" sz="2000" dirty="0" smtClean="0"/>
              <a:t> </a:t>
            </a:r>
            <a:r>
              <a:rPr lang="en-US" sz="2000" dirty="0" err="1" smtClean="0"/>
              <a:t>mashiko</a:t>
            </a:r>
            <a:r>
              <a:rPr lang="en-US" sz="2000" dirty="0" smtClean="0"/>
              <a:t> </a:t>
            </a:r>
            <a:r>
              <a:rPr lang="en-US" sz="2000" dirty="0" err="1" smtClean="0"/>
              <a:t>zaidi</a:t>
            </a:r>
            <a:r>
              <a:rPr lang="en-US" sz="2000" dirty="0" smtClean="0"/>
              <a:t> </a:t>
            </a:r>
            <a:r>
              <a:rPr lang="en-US" sz="2000" dirty="0" err="1" smtClean="0"/>
              <a:t>kwa</a:t>
            </a:r>
            <a:r>
              <a:rPr lang="en-US" sz="2000" dirty="0" smtClean="0"/>
              <a:t> </a:t>
            </a:r>
            <a:r>
              <a:rPr lang="en-US" sz="2000" dirty="0" err="1" smtClean="0"/>
              <a:t>kuwa</a:t>
            </a:r>
            <a:r>
              <a:rPr lang="en-US" sz="2000" dirty="0" smtClean="0"/>
              <a:t> </a:t>
            </a:r>
            <a:r>
              <a:rPr lang="en-US" sz="2000" dirty="0" err="1" smtClean="0"/>
              <a:t>haiwi</a:t>
            </a:r>
            <a:r>
              <a:rPr lang="en-US" sz="2000" dirty="0" smtClean="0"/>
              <a:t> </a:t>
            </a:r>
            <a:r>
              <a:rPr lang="en-US" sz="2000" dirty="0" err="1" smtClean="0"/>
              <a:t>na</a:t>
            </a:r>
            <a:r>
              <a:rPr lang="en-US" sz="2000" dirty="0" smtClean="0"/>
              <a:t> </a:t>
            </a:r>
            <a:r>
              <a:rPr lang="en-US" sz="2000" dirty="0" err="1" smtClean="0"/>
              <a:t>utata</a:t>
            </a:r>
            <a:r>
              <a:rPr lang="en-US" sz="2000" dirty="0" smtClean="0"/>
              <a:t> </a:t>
            </a:r>
            <a:r>
              <a:rPr lang="en-US" sz="2000" dirty="0" err="1" smtClean="0"/>
              <a:t>wowote</a:t>
            </a:r>
            <a:r>
              <a:rPr lang="en-US" sz="2000" dirty="0" smtClean="0"/>
              <a:t> </a:t>
            </a:r>
            <a:r>
              <a:rPr lang="en-US" sz="2000" dirty="0" err="1" smtClean="0"/>
              <a:t>katika</a:t>
            </a:r>
            <a:endParaRPr lang="en-US" sz="2000" dirty="0" smtClean="0"/>
          </a:p>
          <a:p>
            <a:pPr>
              <a:buNone/>
            </a:pPr>
            <a:r>
              <a:rPr lang="en-US" sz="2000" dirty="0" err="1" smtClean="0"/>
              <a:t>lugha</a:t>
            </a:r>
            <a:r>
              <a:rPr lang="en-US" sz="2000" dirty="0" smtClean="0"/>
              <a:t> </a:t>
            </a:r>
            <a:r>
              <a:rPr lang="en-US" sz="2000" dirty="0" err="1" smtClean="0"/>
              <a:t>lengwa</a:t>
            </a:r>
            <a:r>
              <a:rPr lang="en-US" sz="2000" dirty="0" smtClean="0"/>
              <a:t>. </a:t>
            </a:r>
            <a:r>
              <a:rPr lang="en-US" sz="2000" dirty="0" err="1" smtClean="0"/>
              <a:t>Mfasiri</a:t>
            </a:r>
            <a:r>
              <a:rPr lang="en-US" sz="2000" dirty="0" smtClean="0"/>
              <a:t> wake </a:t>
            </a:r>
            <a:r>
              <a:rPr lang="en-US" sz="2000" dirty="0" err="1" smtClean="0"/>
              <a:t>hafungwi</a:t>
            </a:r>
            <a:r>
              <a:rPr lang="en-US" sz="2000" dirty="0" smtClean="0"/>
              <a:t> </a:t>
            </a:r>
            <a:r>
              <a:rPr lang="en-US" sz="2000" dirty="0" err="1" smtClean="0"/>
              <a:t>na</a:t>
            </a:r>
            <a:r>
              <a:rPr lang="en-US" sz="2000" dirty="0" smtClean="0"/>
              <a:t> </a:t>
            </a:r>
            <a:r>
              <a:rPr lang="en-US" sz="2000" dirty="0" err="1" smtClean="0"/>
              <a:t>lugha</a:t>
            </a:r>
            <a:r>
              <a:rPr lang="en-US" sz="2000" dirty="0" smtClean="0"/>
              <a:t> </a:t>
            </a:r>
            <a:r>
              <a:rPr lang="en-US" sz="2000" dirty="0" err="1" smtClean="0"/>
              <a:t>chanzi</a:t>
            </a:r>
            <a:r>
              <a:rPr lang="en-US" sz="2000" dirty="0" smtClean="0"/>
              <a:t> </a:t>
            </a:r>
            <a:r>
              <a:rPr lang="en-US" sz="2000" dirty="0" err="1" smtClean="0"/>
              <a:t>bali</a:t>
            </a:r>
            <a:r>
              <a:rPr lang="en-US" sz="2000" dirty="0" smtClean="0"/>
              <a:t> </a:t>
            </a:r>
            <a:r>
              <a:rPr lang="en-US" sz="2000" dirty="0" err="1" smtClean="0"/>
              <a:t>yeye</a:t>
            </a:r>
            <a:r>
              <a:rPr lang="en-US" sz="2000" dirty="0" smtClean="0"/>
              <a:t> </a:t>
            </a:r>
            <a:r>
              <a:rPr lang="en-US" sz="2000" dirty="0" err="1" smtClean="0"/>
              <a:t>hujikita</a:t>
            </a:r>
            <a:r>
              <a:rPr lang="en-US" sz="2000" dirty="0" smtClean="0"/>
              <a:t> </a:t>
            </a:r>
            <a:r>
              <a:rPr lang="en-US" sz="2000" dirty="0" err="1" smtClean="0"/>
              <a:t>zaidi</a:t>
            </a:r>
            <a:r>
              <a:rPr lang="en-US" sz="2000" dirty="0" smtClean="0"/>
              <a:t> </a:t>
            </a:r>
            <a:r>
              <a:rPr lang="en-US" sz="2000" dirty="0" err="1" smtClean="0"/>
              <a:t>kufikisha</a:t>
            </a:r>
            <a:endParaRPr lang="en-US" sz="2000" dirty="0" smtClean="0"/>
          </a:p>
          <a:p>
            <a:pPr>
              <a:buNone/>
            </a:pPr>
            <a:r>
              <a:rPr lang="en-US" sz="2000" dirty="0" err="1" smtClean="0"/>
              <a:t>ujumbe</a:t>
            </a:r>
            <a:r>
              <a:rPr lang="en-US" sz="2000" dirty="0" smtClean="0"/>
              <a:t> </a:t>
            </a:r>
            <a:r>
              <a:rPr lang="en-US" sz="2000" dirty="0" err="1" smtClean="0"/>
              <a:t>uliokusudiwa</a:t>
            </a:r>
            <a:r>
              <a:rPr lang="en-US" sz="2000" dirty="0" smtClean="0"/>
              <a:t> </a:t>
            </a:r>
            <a:r>
              <a:rPr lang="en-US" sz="2000" dirty="0" err="1" smtClean="0"/>
              <a:t>kwa</a:t>
            </a:r>
            <a:r>
              <a:rPr lang="en-US" sz="2000" dirty="0" smtClean="0"/>
              <a:t> </a:t>
            </a:r>
            <a:r>
              <a:rPr lang="en-US" sz="2000" dirty="0" err="1" smtClean="0"/>
              <a:t>jamii</a:t>
            </a:r>
            <a:r>
              <a:rPr lang="en-US" sz="2000" dirty="0" smtClean="0"/>
              <a:t> </a:t>
            </a:r>
            <a:r>
              <a:rPr lang="en-US" sz="2000" dirty="0" err="1" smtClean="0"/>
              <a:t>lengwa</a:t>
            </a:r>
            <a:r>
              <a:rPr lang="en-US" sz="2000" dirty="0" smtClean="0"/>
              <a:t>.</a:t>
            </a:r>
          </a:p>
          <a:p>
            <a:pPr>
              <a:buNone/>
            </a:pPr>
            <a:endParaRPr lang="en-US" sz="2000" dirty="0" smtClean="0"/>
          </a:p>
          <a:p>
            <a:pPr>
              <a:buNone/>
            </a:pPr>
            <a:r>
              <a:rPr lang="en-US" sz="2000" b="1" dirty="0" err="1" smtClean="0"/>
              <a:t>Mfano</a:t>
            </a:r>
            <a:r>
              <a:rPr lang="en-US" sz="2000" dirty="0" smtClean="0"/>
              <a:t>. a. </a:t>
            </a:r>
            <a:r>
              <a:rPr lang="en-US" sz="2000" dirty="0" err="1" smtClean="0"/>
              <a:t>Penye</a:t>
            </a:r>
            <a:r>
              <a:rPr lang="en-US" sz="2000" dirty="0" smtClean="0"/>
              <a:t> </a:t>
            </a:r>
            <a:r>
              <a:rPr lang="en-US" sz="2000" dirty="0" err="1" smtClean="0"/>
              <a:t>nia</a:t>
            </a:r>
            <a:r>
              <a:rPr lang="en-US" sz="2000" dirty="0" smtClean="0"/>
              <a:t> </a:t>
            </a:r>
            <a:r>
              <a:rPr lang="en-US" sz="2000" dirty="0" err="1" smtClean="0"/>
              <a:t>pana</a:t>
            </a:r>
            <a:r>
              <a:rPr lang="en-US" sz="2000" dirty="0" smtClean="0"/>
              <a:t> </a:t>
            </a:r>
            <a:r>
              <a:rPr lang="en-US" sz="2000" dirty="0" err="1" smtClean="0"/>
              <a:t>njia</a:t>
            </a:r>
            <a:r>
              <a:rPr lang="en-US" sz="2000" dirty="0" smtClean="0"/>
              <a:t>-</a:t>
            </a:r>
            <a:r>
              <a:rPr lang="en-US" sz="2000" b="1" dirty="0" smtClean="0"/>
              <a:t> Where there`s purpose there`s no failure</a:t>
            </a:r>
          </a:p>
          <a:p>
            <a:pPr>
              <a:buNone/>
            </a:pPr>
            <a:r>
              <a:rPr lang="en-US" sz="2000" b="1" dirty="0" smtClean="0"/>
              <a:t>              </a:t>
            </a:r>
            <a:r>
              <a:rPr lang="en-US" sz="2000" dirty="0" smtClean="0"/>
              <a:t>b. John </a:t>
            </a:r>
            <a:r>
              <a:rPr lang="en-US" sz="2000" dirty="0" err="1" smtClean="0"/>
              <a:t>alimuoa</a:t>
            </a:r>
            <a:r>
              <a:rPr lang="en-US" sz="2000" dirty="0" smtClean="0"/>
              <a:t> Anna- </a:t>
            </a:r>
            <a:r>
              <a:rPr lang="en-US" sz="2000" b="1" dirty="0" smtClean="0"/>
              <a:t>Anna married John</a:t>
            </a:r>
          </a:p>
          <a:p>
            <a:pPr>
              <a:buNone/>
            </a:pPr>
            <a:r>
              <a:rPr lang="en-US" sz="2000" b="1" dirty="0" smtClean="0"/>
              <a:t>              </a:t>
            </a:r>
            <a:r>
              <a:rPr lang="en-US" sz="2000" dirty="0" smtClean="0"/>
              <a:t>c. Anna </a:t>
            </a:r>
            <a:r>
              <a:rPr lang="en-US" sz="2000" dirty="0" err="1" smtClean="0"/>
              <a:t>aliolewa</a:t>
            </a:r>
            <a:r>
              <a:rPr lang="en-US" sz="2000" dirty="0" smtClean="0"/>
              <a:t> </a:t>
            </a:r>
            <a:r>
              <a:rPr lang="en-US" sz="2000" dirty="0" err="1" smtClean="0"/>
              <a:t>na</a:t>
            </a:r>
            <a:r>
              <a:rPr lang="en-US" sz="2000" dirty="0" smtClean="0"/>
              <a:t> John </a:t>
            </a:r>
            <a:r>
              <a:rPr lang="en-US" sz="2000" b="1" dirty="0" smtClean="0"/>
              <a:t>– John married Anna</a:t>
            </a:r>
          </a:p>
          <a:p>
            <a:pPr>
              <a:buNone/>
            </a:pPr>
            <a:r>
              <a:rPr lang="en-US" sz="2000" dirty="0" smtClean="0"/>
              <a:t>              d. </a:t>
            </a:r>
            <a:r>
              <a:rPr lang="en-US" sz="2000" dirty="0" err="1" smtClean="0"/>
              <a:t>Kuwa</a:t>
            </a:r>
            <a:r>
              <a:rPr lang="en-US" sz="2000" dirty="0" smtClean="0"/>
              <a:t> </a:t>
            </a:r>
            <a:r>
              <a:rPr lang="en-US" sz="2000" dirty="0" err="1" smtClean="0"/>
              <a:t>na</a:t>
            </a:r>
            <a:r>
              <a:rPr lang="en-US" sz="2000" dirty="0" smtClean="0"/>
              <a:t> </a:t>
            </a:r>
            <a:r>
              <a:rPr lang="en-US" sz="2000" dirty="0" err="1" smtClean="0"/>
              <a:t>uhakika</a:t>
            </a:r>
            <a:r>
              <a:rPr lang="en-US" sz="2000" dirty="0" smtClean="0"/>
              <a:t>- </a:t>
            </a:r>
            <a:r>
              <a:rPr lang="en-US" sz="2000" b="1" dirty="0" smtClean="0"/>
              <a:t>In the bag   </a:t>
            </a:r>
          </a:p>
          <a:p>
            <a:pPr>
              <a:buNone/>
            </a:pPr>
            <a:r>
              <a:rPr lang="en-US" sz="2000" dirty="0" smtClean="0"/>
              <a:t>              e</a:t>
            </a:r>
            <a:r>
              <a:rPr lang="en-US" sz="2000" b="1" dirty="0" smtClean="0"/>
              <a:t>. </a:t>
            </a:r>
            <a:r>
              <a:rPr lang="en-US" sz="2000" dirty="0" err="1" smtClean="0"/>
              <a:t>Kuwa</a:t>
            </a:r>
            <a:r>
              <a:rPr lang="en-US" sz="2000" dirty="0" smtClean="0"/>
              <a:t> </a:t>
            </a:r>
            <a:r>
              <a:rPr lang="en-US" sz="2000" dirty="0" err="1" smtClean="0"/>
              <a:t>na</a:t>
            </a:r>
            <a:r>
              <a:rPr lang="en-US" sz="2000" dirty="0" smtClean="0"/>
              <a:t> </a:t>
            </a:r>
            <a:r>
              <a:rPr lang="en-US" sz="2000" dirty="0" err="1" smtClean="0"/>
              <a:t>hakika</a:t>
            </a:r>
            <a:r>
              <a:rPr lang="en-US" sz="2000" dirty="0" smtClean="0"/>
              <a:t> </a:t>
            </a:r>
            <a:r>
              <a:rPr lang="en-US" sz="2000" dirty="0" err="1" smtClean="0"/>
              <a:t>ya</a:t>
            </a:r>
            <a:r>
              <a:rPr lang="en-US" sz="2000" dirty="0" smtClean="0"/>
              <a:t> mambo </a:t>
            </a:r>
            <a:r>
              <a:rPr lang="en-US" sz="2000" dirty="0" err="1" smtClean="0"/>
              <a:t>yasiyoonekana</a:t>
            </a:r>
            <a:r>
              <a:rPr lang="en-US" sz="2000" dirty="0" smtClean="0"/>
              <a:t>- </a:t>
            </a:r>
            <a:r>
              <a:rPr lang="en-US" sz="2000" b="1" dirty="0" smtClean="0"/>
              <a:t>The evidence of things not seen</a:t>
            </a:r>
          </a:p>
          <a:p>
            <a:pPr>
              <a:buNone/>
            </a:pPr>
            <a:r>
              <a:rPr lang="en-US" sz="2000" b="1" dirty="0" smtClean="0"/>
              <a:t>              </a:t>
            </a:r>
            <a:r>
              <a:rPr lang="en-US" sz="2000" dirty="0" smtClean="0"/>
              <a:t>f. </a:t>
            </a:r>
            <a:r>
              <a:rPr lang="en-US" sz="2000" dirty="0" err="1" smtClean="0"/>
              <a:t>Kupata</a:t>
            </a:r>
            <a:r>
              <a:rPr lang="en-US" sz="2000" dirty="0" smtClean="0"/>
              <a:t> </a:t>
            </a:r>
            <a:r>
              <a:rPr lang="en-US" sz="2000" dirty="0" err="1" smtClean="0"/>
              <a:t>hasara</a:t>
            </a:r>
            <a:r>
              <a:rPr lang="en-US" sz="2000" dirty="0" smtClean="0"/>
              <a:t>- </a:t>
            </a:r>
            <a:r>
              <a:rPr lang="en-US" sz="2000" b="1" dirty="0" smtClean="0"/>
              <a:t>To get in the red</a:t>
            </a:r>
            <a:endParaRPr lang="en-US" sz="2000" b="1" dirty="0"/>
          </a:p>
        </p:txBody>
      </p:sp>
      <p:sp>
        <p:nvSpPr>
          <p:cNvPr id="4" name="Title 1"/>
          <p:cNvSpPr>
            <a:spLocks noGrp="1"/>
          </p:cNvSpPr>
          <p:nvPr>
            <p:ph type="title"/>
          </p:nvPr>
        </p:nvSpPr>
        <p:spPr>
          <a:xfrm>
            <a:off x="0" y="0"/>
            <a:ext cx="9144000" cy="762000"/>
          </a:xfrm>
          <a:solidFill>
            <a:schemeClr val="accent6">
              <a:lumMod val="75000"/>
            </a:schemeClr>
          </a:solidFill>
        </p:spPr>
        <p:txBody>
          <a:bodyPr>
            <a:normAutofit fontScale="90000"/>
          </a:bodyPr>
          <a:lstStyle/>
          <a:p>
            <a:pPr lvl="0"/>
            <a:r>
              <a:rPr lang="en-US" dirty="0" smtClean="0"/>
              <a:t/>
            </a:r>
            <a:br>
              <a:rPr lang="en-US" dirty="0" smtClean="0"/>
            </a:br>
            <a:r>
              <a:rPr lang="en-US" dirty="0" smtClean="0"/>
              <a:t>AINA ZA TAFSIRI YA LUGHA</a:t>
            </a:r>
            <a:br>
              <a:rPr lang="en-US" dirty="0" smtClean="0"/>
            </a:br>
            <a:endParaRPr lang="en-US" dirty="0"/>
          </a:p>
        </p:txBody>
      </p:sp>
    </p:spTree>
  </p:cSld>
  <p:clrMapOvr>
    <a:masterClrMapping/>
  </p:clrMapOvr>
  <p:transition>
    <p:split orient="vert"/>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685800"/>
            <a:ext cx="9144000" cy="6172200"/>
          </a:xfrm>
        </p:spPr>
        <p:txBody>
          <a:bodyPr numCol="2">
            <a:normAutofit/>
          </a:bodyPr>
          <a:lstStyle/>
          <a:p>
            <a:pPr algn="ctr">
              <a:buNone/>
            </a:pPr>
            <a:r>
              <a:rPr lang="en-US" sz="2400" b="1" dirty="0" smtClean="0"/>
              <a:t>KINGEREZA</a:t>
            </a:r>
          </a:p>
          <a:p>
            <a:pPr>
              <a:buNone/>
            </a:pPr>
            <a:r>
              <a:rPr lang="en-US" sz="2000" dirty="0" smtClean="0"/>
              <a:t>The car sped smoothly along the Coast</a:t>
            </a:r>
          </a:p>
          <a:p>
            <a:pPr>
              <a:buNone/>
            </a:pPr>
            <a:r>
              <a:rPr lang="en-US" sz="2000" dirty="0" smtClean="0"/>
              <a:t>road. Its own smooth running mixed with</a:t>
            </a:r>
          </a:p>
          <a:p>
            <a:pPr>
              <a:buNone/>
            </a:pPr>
            <a:r>
              <a:rPr lang="en-US" sz="2000" dirty="0" smtClean="0"/>
              <a:t>the soft sounds of the sea flowing over the</a:t>
            </a:r>
          </a:p>
          <a:p>
            <a:pPr>
              <a:buNone/>
            </a:pPr>
            <a:r>
              <a:rPr lang="en-US" sz="2000" dirty="0" smtClean="0"/>
              <a:t>sand. The man closed his eyes, and like a</a:t>
            </a:r>
          </a:p>
          <a:p>
            <a:pPr>
              <a:buNone/>
            </a:pPr>
            <a:r>
              <a:rPr lang="en-US" sz="2000" dirty="0" smtClean="0"/>
              <a:t>piece of twine, the though run round and</a:t>
            </a:r>
          </a:p>
          <a:p>
            <a:pPr>
              <a:buNone/>
            </a:pPr>
            <a:r>
              <a:rPr lang="en-US" sz="2000" dirty="0" smtClean="0"/>
              <a:t>round his head that it would never be</a:t>
            </a:r>
          </a:p>
          <a:p>
            <a:pPr>
              <a:buNone/>
            </a:pPr>
            <a:r>
              <a:rPr lang="en-US" sz="2000" dirty="0" smtClean="0"/>
              <a:t>possible to look at such comfortable things</a:t>
            </a:r>
          </a:p>
          <a:p>
            <a:pPr>
              <a:buNone/>
            </a:pPr>
            <a:r>
              <a:rPr lang="en-US" sz="2000" dirty="0" smtClean="0"/>
              <a:t>and feel real contempt for </a:t>
            </a:r>
            <a:r>
              <a:rPr lang="en-US" sz="2000" dirty="0" smtClean="0"/>
              <a:t>them.</a:t>
            </a:r>
            <a:r>
              <a:rPr lang="en-US" sz="2000" dirty="0" smtClean="0"/>
              <a:t> </a:t>
            </a:r>
            <a:r>
              <a:rPr lang="en-US" sz="2000" dirty="0" smtClean="0"/>
              <a:t>Certainly ,</a:t>
            </a:r>
          </a:p>
          <a:p>
            <a:pPr>
              <a:buNone/>
            </a:pPr>
            <a:r>
              <a:rPr lang="en-US" sz="2000" dirty="0" smtClean="0"/>
              <a:t>but </a:t>
            </a:r>
            <a:r>
              <a:rPr lang="en-US" sz="2000" dirty="0" smtClean="0"/>
              <a:t>not contempt.</a:t>
            </a:r>
          </a:p>
          <a:p>
            <a:pPr>
              <a:buNone/>
            </a:pPr>
            <a:endParaRPr lang="en-US" sz="2000" dirty="0" smtClean="0"/>
          </a:p>
          <a:p>
            <a:pPr>
              <a:buNone/>
            </a:pPr>
            <a:endParaRPr lang="en-US" sz="2000" dirty="0" smtClean="0"/>
          </a:p>
          <a:p>
            <a:pPr>
              <a:buNone/>
            </a:pPr>
            <a:endParaRPr lang="en-US" sz="2000" dirty="0" smtClean="0"/>
          </a:p>
          <a:p>
            <a:pPr>
              <a:buNone/>
            </a:pPr>
            <a:endParaRPr lang="en-US" sz="2000" dirty="0" smtClean="0"/>
          </a:p>
          <a:p>
            <a:pPr>
              <a:buNone/>
            </a:pPr>
            <a:endParaRPr lang="en-US" sz="2000" dirty="0" smtClean="0"/>
          </a:p>
          <a:p>
            <a:pPr>
              <a:buNone/>
            </a:pPr>
            <a:endParaRPr lang="en-US" sz="2000" dirty="0" smtClean="0"/>
          </a:p>
          <a:p>
            <a:pPr algn="ctr">
              <a:buNone/>
            </a:pPr>
            <a:r>
              <a:rPr lang="en-US" sz="2400" dirty="0" smtClean="0"/>
              <a:t> </a:t>
            </a:r>
            <a:r>
              <a:rPr lang="en-US" sz="2400" b="1" dirty="0" smtClean="0"/>
              <a:t>KISWAHILI</a:t>
            </a:r>
          </a:p>
          <a:p>
            <a:pPr>
              <a:buNone/>
            </a:pPr>
            <a:r>
              <a:rPr lang="en-US" sz="2000" b="1" dirty="0" err="1" smtClean="0">
                <a:solidFill>
                  <a:srgbClr val="FF0000"/>
                </a:solidFill>
              </a:rPr>
              <a:t>Gari</a:t>
            </a:r>
            <a:r>
              <a:rPr lang="en-US" sz="2000" b="1" dirty="0" smtClean="0">
                <a:solidFill>
                  <a:srgbClr val="FF0000"/>
                </a:solidFill>
              </a:rPr>
              <a:t> </a:t>
            </a:r>
            <a:r>
              <a:rPr lang="en-US" sz="2000" b="1" dirty="0" err="1" smtClean="0">
                <a:solidFill>
                  <a:srgbClr val="FF0000"/>
                </a:solidFill>
              </a:rPr>
              <a:t>lilishika</a:t>
            </a:r>
            <a:r>
              <a:rPr lang="en-US" sz="2000" b="1" dirty="0" smtClean="0">
                <a:solidFill>
                  <a:srgbClr val="FF0000"/>
                </a:solidFill>
              </a:rPr>
              <a:t> </a:t>
            </a:r>
            <a:r>
              <a:rPr lang="en-US" sz="2000" b="1" dirty="0" err="1" smtClean="0">
                <a:solidFill>
                  <a:srgbClr val="FF0000"/>
                </a:solidFill>
              </a:rPr>
              <a:t>kasi</a:t>
            </a:r>
            <a:r>
              <a:rPr lang="en-US" sz="2000" b="1" dirty="0" smtClean="0">
                <a:solidFill>
                  <a:srgbClr val="FF0000"/>
                </a:solidFill>
              </a:rPr>
              <a:t> </a:t>
            </a:r>
            <a:r>
              <a:rPr lang="en-US" sz="2000" b="1" dirty="0" err="1" smtClean="0">
                <a:solidFill>
                  <a:srgbClr val="FF0000"/>
                </a:solidFill>
              </a:rPr>
              <a:t>lilipofika</a:t>
            </a:r>
            <a:r>
              <a:rPr lang="en-US" sz="2000" b="1" dirty="0" smtClean="0">
                <a:solidFill>
                  <a:srgbClr val="FF0000"/>
                </a:solidFill>
              </a:rPr>
              <a:t> </a:t>
            </a:r>
            <a:r>
              <a:rPr lang="en-US" sz="2000" b="1" dirty="0" err="1" smtClean="0">
                <a:solidFill>
                  <a:srgbClr val="FF0000"/>
                </a:solidFill>
              </a:rPr>
              <a:t>barabara</a:t>
            </a:r>
            <a:r>
              <a:rPr lang="en-US" sz="2000" b="1" dirty="0" smtClean="0">
                <a:solidFill>
                  <a:srgbClr val="FF0000"/>
                </a:solidFill>
              </a:rPr>
              <a:t> </a:t>
            </a:r>
            <a:r>
              <a:rPr lang="en-US" sz="2000" b="1" dirty="0" err="1" smtClean="0">
                <a:solidFill>
                  <a:srgbClr val="FF0000"/>
                </a:solidFill>
              </a:rPr>
              <a:t>iliyoko</a:t>
            </a:r>
            <a:endParaRPr lang="en-US" sz="2000" b="1" dirty="0" smtClean="0">
              <a:solidFill>
                <a:srgbClr val="FF0000"/>
              </a:solidFill>
            </a:endParaRPr>
          </a:p>
          <a:p>
            <a:pPr>
              <a:buNone/>
            </a:pPr>
            <a:r>
              <a:rPr lang="en-US" sz="2000" b="1" dirty="0" err="1" smtClean="0">
                <a:solidFill>
                  <a:srgbClr val="FF0000"/>
                </a:solidFill>
              </a:rPr>
              <a:t>karibu</a:t>
            </a:r>
            <a:r>
              <a:rPr lang="en-US" sz="2000" b="1" dirty="0" smtClean="0">
                <a:solidFill>
                  <a:srgbClr val="FF0000"/>
                </a:solidFill>
              </a:rPr>
              <a:t> </a:t>
            </a:r>
            <a:r>
              <a:rPr lang="en-US" sz="2000" b="1" dirty="0" err="1" smtClean="0">
                <a:solidFill>
                  <a:srgbClr val="FF0000"/>
                </a:solidFill>
              </a:rPr>
              <a:t>na</a:t>
            </a:r>
            <a:r>
              <a:rPr lang="en-US" sz="2000" b="1" dirty="0" smtClean="0">
                <a:solidFill>
                  <a:srgbClr val="FF0000"/>
                </a:solidFill>
              </a:rPr>
              <a:t> </a:t>
            </a:r>
            <a:r>
              <a:rPr lang="en-US" sz="2000" b="1" dirty="0" err="1" smtClean="0">
                <a:solidFill>
                  <a:srgbClr val="FF0000"/>
                </a:solidFill>
              </a:rPr>
              <a:t>Pwani</a:t>
            </a:r>
            <a:r>
              <a:rPr lang="en-US" sz="2000" b="1" dirty="0" smtClean="0">
                <a:solidFill>
                  <a:srgbClr val="FF0000"/>
                </a:solidFill>
              </a:rPr>
              <a:t>. </a:t>
            </a:r>
            <a:r>
              <a:rPr lang="en-US" sz="2000" b="1" dirty="0" err="1" smtClean="0">
                <a:solidFill>
                  <a:srgbClr val="FF0000"/>
                </a:solidFill>
              </a:rPr>
              <a:t>Sauti</a:t>
            </a:r>
            <a:r>
              <a:rPr lang="en-US" sz="2000" b="1" dirty="0" smtClean="0">
                <a:solidFill>
                  <a:srgbClr val="FF0000"/>
                </a:solidFill>
              </a:rPr>
              <a:t> </a:t>
            </a:r>
            <a:r>
              <a:rPr lang="en-US" sz="2000" b="1" dirty="0" err="1" smtClean="0">
                <a:solidFill>
                  <a:srgbClr val="FF0000"/>
                </a:solidFill>
              </a:rPr>
              <a:t>ile</a:t>
            </a:r>
            <a:r>
              <a:rPr lang="en-US" sz="2000" b="1" dirty="0" smtClean="0">
                <a:solidFill>
                  <a:srgbClr val="FF0000"/>
                </a:solidFill>
              </a:rPr>
              <a:t> </a:t>
            </a:r>
            <a:r>
              <a:rPr lang="en-US" sz="2000" b="1" dirty="0" err="1" smtClean="0">
                <a:solidFill>
                  <a:srgbClr val="FF0000"/>
                </a:solidFill>
              </a:rPr>
              <a:t>tulivu</a:t>
            </a:r>
            <a:r>
              <a:rPr lang="en-US" sz="2000" b="1" dirty="0" smtClean="0">
                <a:solidFill>
                  <a:srgbClr val="FF0000"/>
                </a:solidFill>
              </a:rPr>
              <a:t> </a:t>
            </a:r>
            <a:r>
              <a:rPr lang="en-US" sz="2000" b="1" dirty="0" err="1" smtClean="0">
                <a:solidFill>
                  <a:srgbClr val="FF0000"/>
                </a:solidFill>
              </a:rPr>
              <a:t>ya</a:t>
            </a:r>
            <a:endParaRPr lang="en-US" sz="2000" b="1" dirty="0" smtClean="0">
              <a:solidFill>
                <a:srgbClr val="FF0000"/>
              </a:solidFill>
            </a:endParaRPr>
          </a:p>
          <a:p>
            <a:pPr>
              <a:buNone/>
            </a:pPr>
            <a:r>
              <a:rPr lang="en-US" sz="2000" b="1" dirty="0" err="1" smtClean="0">
                <a:solidFill>
                  <a:srgbClr val="FF0000"/>
                </a:solidFill>
              </a:rPr>
              <a:t>mngurumo</a:t>
            </a:r>
            <a:r>
              <a:rPr lang="en-US" sz="2000" b="1" dirty="0" smtClean="0">
                <a:solidFill>
                  <a:srgbClr val="FF0000"/>
                </a:solidFill>
              </a:rPr>
              <a:t> </a:t>
            </a:r>
            <a:r>
              <a:rPr lang="en-US" sz="2000" b="1" dirty="0" err="1" smtClean="0">
                <a:solidFill>
                  <a:srgbClr val="FF0000"/>
                </a:solidFill>
              </a:rPr>
              <a:t>wa</a:t>
            </a:r>
            <a:r>
              <a:rPr lang="en-US" sz="2000" b="1" dirty="0" smtClean="0">
                <a:solidFill>
                  <a:srgbClr val="FF0000"/>
                </a:solidFill>
              </a:rPr>
              <a:t> </a:t>
            </a:r>
            <a:r>
              <a:rPr lang="en-US" sz="2000" b="1" dirty="0" err="1" smtClean="0">
                <a:solidFill>
                  <a:srgbClr val="FF0000"/>
                </a:solidFill>
              </a:rPr>
              <a:t>hilo</a:t>
            </a:r>
            <a:r>
              <a:rPr lang="en-US" sz="2000" b="1" dirty="0" smtClean="0">
                <a:solidFill>
                  <a:srgbClr val="FF0000"/>
                </a:solidFill>
              </a:rPr>
              <a:t> </a:t>
            </a:r>
            <a:r>
              <a:rPr lang="en-US" sz="2000" b="1" dirty="0" err="1" smtClean="0">
                <a:solidFill>
                  <a:srgbClr val="FF0000"/>
                </a:solidFill>
              </a:rPr>
              <a:t>gari</a:t>
            </a:r>
            <a:r>
              <a:rPr lang="en-US" sz="2000" b="1" dirty="0" smtClean="0">
                <a:solidFill>
                  <a:srgbClr val="FF0000"/>
                </a:solidFill>
              </a:rPr>
              <a:t> </a:t>
            </a:r>
            <a:r>
              <a:rPr lang="en-US" sz="2000" b="1" dirty="0" err="1" smtClean="0">
                <a:solidFill>
                  <a:srgbClr val="FF0000"/>
                </a:solidFill>
              </a:rPr>
              <a:t>ilichanganikana</a:t>
            </a:r>
            <a:r>
              <a:rPr lang="en-US" sz="2000" b="1" dirty="0" smtClean="0">
                <a:solidFill>
                  <a:srgbClr val="FF0000"/>
                </a:solidFill>
              </a:rPr>
              <a:t> </a:t>
            </a:r>
            <a:r>
              <a:rPr lang="en-US" sz="2000" b="1" dirty="0" err="1" smtClean="0">
                <a:solidFill>
                  <a:srgbClr val="FF0000"/>
                </a:solidFill>
              </a:rPr>
              <a:t>na</a:t>
            </a:r>
            <a:endParaRPr lang="en-US" sz="2000" b="1" dirty="0" smtClean="0">
              <a:solidFill>
                <a:srgbClr val="FF0000"/>
              </a:solidFill>
            </a:endParaRPr>
          </a:p>
          <a:p>
            <a:pPr>
              <a:buNone/>
            </a:pPr>
            <a:r>
              <a:rPr lang="en-US" sz="2000" b="1" dirty="0" err="1" smtClean="0">
                <a:solidFill>
                  <a:srgbClr val="FF0000"/>
                </a:solidFill>
              </a:rPr>
              <a:t>sauti</a:t>
            </a:r>
            <a:r>
              <a:rPr lang="en-US" sz="2000" b="1" dirty="0" smtClean="0">
                <a:solidFill>
                  <a:srgbClr val="FF0000"/>
                </a:solidFill>
              </a:rPr>
              <a:t> </a:t>
            </a:r>
            <a:r>
              <a:rPr lang="en-US" sz="2000" b="1" dirty="0" err="1" smtClean="0">
                <a:solidFill>
                  <a:srgbClr val="FF0000"/>
                </a:solidFill>
              </a:rPr>
              <a:t>ya</a:t>
            </a:r>
            <a:r>
              <a:rPr lang="en-US" sz="2000" b="1" dirty="0" smtClean="0">
                <a:solidFill>
                  <a:srgbClr val="FF0000"/>
                </a:solidFill>
              </a:rPr>
              <a:t> </a:t>
            </a:r>
            <a:r>
              <a:rPr lang="en-US" sz="2000" b="1" dirty="0" err="1" smtClean="0">
                <a:solidFill>
                  <a:srgbClr val="FF0000"/>
                </a:solidFill>
              </a:rPr>
              <a:t>bahari</a:t>
            </a:r>
            <a:r>
              <a:rPr lang="en-US" sz="2000" b="1" dirty="0" smtClean="0">
                <a:solidFill>
                  <a:srgbClr val="FF0000"/>
                </a:solidFill>
              </a:rPr>
              <a:t> </a:t>
            </a:r>
            <a:r>
              <a:rPr lang="en-US" sz="2000" b="1" dirty="0" err="1" smtClean="0">
                <a:solidFill>
                  <a:srgbClr val="FF0000"/>
                </a:solidFill>
              </a:rPr>
              <a:t>inayofurika</a:t>
            </a:r>
            <a:r>
              <a:rPr lang="en-US" sz="2000" b="1" dirty="0" smtClean="0">
                <a:solidFill>
                  <a:srgbClr val="FF0000"/>
                </a:solidFill>
              </a:rPr>
              <a:t> </a:t>
            </a:r>
            <a:r>
              <a:rPr lang="en-US" sz="2000" b="1" dirty="0" err="1" smtClean="0">
                <a:solidFill>
                  <a:srgbClr val="FF0000"/>
                </a:solidFill>
              </a:rPr>
              <a:t>mchangani</a:t>
            </a:r>
            <a:r>
              <a:rPr lang="en-US" sz="2000" b="1" dirty="0" smtClean="0">
                <a:solidFill>
                  <a:srgbClr val="FF0000"/>
                </a:solidFill>
              </a:rPr>
              <a:t>.</a:t>
            </a:r>
          </a:p>
          <a:p>
            <a:pPr>
              <a:buNone/>
            </a:pPr>
            <a:r>
              <a:rPr lang="en-US" sz="2000" b="1" dirty="0" smtClean="0">
                <a:solidFill>
                  <a:srgbClr val="FF0000"/>
                </a:solidFill>
              </a:rPr>
              <a:t>Yule bwana </a:t>
            </a:r>
            <a:r>
              <a:rPr lang="en-US" sz="2000" b="1" dirty="0" err="1" smtClean="0">
                <a:solidFill>
                  <a:srgbClr val="FF0000"/>
                </a:solidFill>
              </a:rPr>
              <a:t>alifumba</a:t>
            </a:r>
            <a:r>
              <a:rPr lang="en-US" sz="2000" b="1" dirty="0" smtClean="0">
                <a:solidFill>
                  <a:srgbClr val="FF0000"/>
                </a:solidFill>
              </a:rPr>
              <a:t> macho </a:t>
            </a:r>
            <a:r>
              <a:rPr lang="en-US" sz="2000" b="1" dirty="0" err="1" smtClean="0">
                <a:solidFill>
                  <a:srgbClr val="FF0000"/>
                </a:solidFill>
              </a:rPr>
              <a:t>na</a:t>
            </a:r>
            <a:r>
              <a:rPr lang="en-US" sz="2000" b="1" dirty="0" smtClean="0">
                <a:solidFill>
                  <a:srgbClr val="FF0000"/>
                </a:solidFill>
              </a:rPr>
              <a:t> </a:t>
            </a:r>
            <a:r>
              <a:rPr lang="en-US" sz="2000" b="1" dirty="0" err="1" smtClean="0">
                <a:solidFill>
                  <a:srgbClr val="FF0000"/>
                </a:solidFill>
              </a:rPr>
              <a:t>humo</a:t>
            </a:r>
            <a:endParaRPr lang="en-US" sz="2000" b="1" dirty="0" smtClean="0">
              <a:solidFill>
                <a:srgbClr val="FF0000"/>
              </a:solidFill>
            </a:endParaRPr>
          </a:p>
          <a:p>
            <a:pPr>
              <a:buNone/>
            </a:pPr>
            <a:r>
              <a:rPr lang="en-US" sz="2000" b="1" dirty="0" err="1" smtClean="0">
                <a:solidFill>
                  <a:srgbClr val="FF0000"/>
                </a:solidFill>
              </a:rPr>
              <a:t>Ubongoni</a:t>
            </a:r>
            <a:r>
              <a:rPr lang="en-US" sz="2000" b="1" dirty="0" smtClean="0">
                <a:solidFill>
                  <a:srgbClr val="FF0000"/>
                </a:solidFill>
              </a:rPr>
              <a:t> </a:t>
            </a:r>
            <a:r>
              <a:rPr lang="en-US" sz="2000" b="1" dirty="0" err="1" smtClean="0">
                <a:solidFill>
                  <a:srgbClr val="FF0000"/>
                </a:solidFill>
              </a:rPr>
              <a:t>mwake</a:t>
            </a:r>
            <a:r>
              <a:rPr lang="en-US" sz="2000" b="1" dirty="0" smtClean="0">
                <a:solidFill>
                  <a:srgbClr val="FF0000"/>
                </a:solidFill>
              </a:rPr>
              <a:t> </a:t>
            </a:r>
            <a:r>
              <a:rPr lang="en-US" sz="2000" b="1" dirty="0" err="1" smtClean="0">
                <a:solidFill>
                  <a:srgbClr val="FF0000"/>
                </a:solidFill>
              </a:rPr>
              <a:t>akawa</a:t>
            </a:r>
            <a:r>
              <a:rPr lang="en-US" sz="2000" b="1" dirty="0" smtClean="0">
                <a:solidFill>
                  <a:srgbClr val="FF0000"/>
                </a:solidFill>
              </a:rPr>
              <a:t> </a:t>
            </a:r>
            <a:r>
              <a:rPr lang="en-US" sz="2000" b="1" dirty="0" err="1" smtClean="0">
                <a:solidFill>
                  <a:srgbClr val="FF0000"/>
                </a:solidFill>
              </a:rPr>
              <a:t>anazungukwa</a:t>
            </a:r>
            <a:r>
              <a:rPr lang="en-US" sz="2000" b="1" dirty="0" smtClean="0">
                <a:solidFill>
                  <a:srgbClr val="FF0000"/>
                </a:solidFill>
              </a:rPr>
              <a:t> </a:t>
            </a:r>
            <a:r>
              <a:rPr lang="en-US" sz="2000" b="1" dirty="0" err="1" smtClean="0">
                <a:solidFill>
                  <a:srgbClr val="FF0000"/>
                </a:solidFill>
              </a:rPr>
              <a:t>na</a:t>
            </a:r>
            <a:endParaRPr lang="en-US" sz="2000" b="1" dirty="0" smtClean="0">
              <a:solidFill>
                <a:srgbClr val="FF0000"/>
              </a:solidFill>
            </a:endParaRPr>
          </a:p>
          <a:p>
            <a:pPr>
              <a:buNone/>
            </a:pPr>
            <a:r>
              <a:rPr lang="en-US" sz="2000" b="1" dirty="0" err="1" smtClean="0">
                <a:solidFill>
                  <a:srgbClr val="FF0000"/>
                </a:solidFill>
              </a:rPr>
              <a:t>fikra</a:t>
            </a:r>
            <a:r>
              <a:rPr lang="en-US" sz="2000" b="1" dirty="0" smtClean="0">
                <a:solidFill>
                  <a:srgbClr val="FF0000"/>
                </a:solidFill>
              </a:rPr>
              <a:t> </a:t>
            </a:r>
            <a:r>
              <a:rPr lang="en-US" sz="2000" b="1" dirty="0" err="1" smtClean="0">
                <a:solidFill>
                  <a:srgbClr val="FF0000"/>
                </a:solidFill>
              </a:rPr>
              <a:t>kwamba</a:t>
            </a:r>
            <a:r>
              <a:rPr lang="en-US" sz="2000" b="1" dirty="0" smtClean="0">
                <a:solidFill>
                  <a:srgbClr val="FF0000"/>
                </a:solidFill>
              </a:rPr>
              <a:t> </a:t>
            </a:r>
            <a:r>
              <a:rPr lang="en-US" sz="2000" b="1" dirty="0" err="1" smtClean="0">
                <a:solidFill>
                  <a:srgbClr val="FF0000"/>
                </a:solidFill>
              </a:rPr>
              <a:t>haitawezekana</a:t>
            </a:r>
            <a:r>
              <a:rPr lang="en-US" sz="2000" b="1" dirty="0" smtClean="0">
                <a:solidFill>
                  <a:srgbClr val="FF0000"/>
                </a:solidFill>
              </a:rPr>
              <a:t> </a:t>
            </a:r>
            <a:r>
              <a:rPr lang="en-US" sz="2000" b="1" dirty="0" err="1" smtClean="0">
                <a:solidFill>
                  <a:srgbClr val="FF0000"/>
                </a:solidFill>
              </a:rPr>
              <a:t>kabisa</a:t>
            </a:r>
            <a:endParaRPr lang="en-US" sz="2000" b="1" dirty="0" smtClean="0">
              <a:solidFill>
                <a:srgbClr val="FF0000"/>
              </a:solidFill>
            </a:endParaRPr>
          </a:p>
          <a:p>
            <a:pPr>
              <a:buNone/>
            </a:pPr>
            <a:r>
              <a:rPr lang="en-US" sz="2000" b="1" dirty="0" err="1" smtClean="0">
                <a:solidFill>
                  <a:srgbClr val="FF0000"/>
                </a:solidFill>
              </a:rPr>
              <a:t>kuviangalia</a:t>
            </a:r>
            <a:r>
              <a:rPr lang="en-US" sz="2000" b="1" dirty="0" smtClean="0">
                <a:solidFill>
                  <a:srgbClr val="FF0000"/>
                </a:solidFill>
              </a:rPr>
              <a:t> </a:t>
            </a:r>
            <a:r>
              <a:rPr lang="en-US" sz="2000" b="1" dirty="0" err="1" smtClean="0">
                <a:solidFill>
                  <a:srgbClr val="FF0000"/>
                </a:solidFill>
              </a:rPr>
              <a:t>vitu</a:t>
            </a:r>
            <a:r>
              <a:rPr lang="en-US" sz="2000" b="1" dirty="0" smtClean="0">
                <a:solidFill>
                  <a:srgbClr val="FF0000"/>
                </a:solidFill>
              </a:rPr>
              <a:t> </a:t>
            </a:r>
            <a:r>
              <a:rPr lang="en-US" sz="2000" b="1" dirty="0" err="1" smtClean="0">
                <a:solidFill>
                  <a:srgbClr val="FF0000"/>
                </a:solidFill>
              </a:rPr>
              <a:t>vizuri</a:t>
            </a:r>
            <a:r>
              <a:rPr lang="en-US" sz="2000" b="1" dirty="0" smtClean="0">
                <a:solidFill>
                  <a:srgbClr val="FF0000"/>
                </a:solidFill>
              </a:rPr>
              <a:t> </a:t>
            </a:r>
            <a:r>
              <a:rPr lang="en-US" sz="2000" b="1" dirty="0" err="1" smtClean="0">
                <a:solidFill>
                  <a:srgbClr val="FF0000"/>
                </a:solidFill>
              </a:rPr>
              <a:t>namna</a:t>
            </a:r>
            <a:r>
              <a:rPr lang="en-US" sz="2000" b="1" dirty="0" smtClean="0">
                <a:solidFill>
                  <a:srgbClr val="FF0000"/>
                </a:solidFill>
              </a:rPr>
              <a:t> </a:t>
            </a:r>
            <a:r>
              <a:rPr lang="en-US" sz="2000" b="1" dirty="0" err="1" smtClean="0">
                <a:solidFill>
                  <a:srgbClr val="FF0000"/>
                </a:solidFill>
              </a:rPr>
              <a:t>ile</a:t>
            </a:r>
            <a:r>
              <a:rPr lang="en-US" sz="2000" b="1" dirty="0" smtClean="0">
                <a:solidFill>
                  <a:srgbClr val="FF0000"/>
                </a:solidFill>
              </a:rPr>
              <a:t> </a:t>
            </a:r>
            <a:r>
              <a:rPr lang="en-US" sz="2000" b="1" dirty="0" err="1" smtClean="0">
                <a:solidFill>
                  <a:srgbClr val="FF0000"/>
                </a:solidFill>
              </a:rPr>
              <a:t>kisha</a:t>
            </a:r>
            <a:endParaRPr lang="en-US" sz="2000" b="1" dirty="0" smtClean="0">
              <a:solidFill>
                <a:srgbClr val="FF0000"/>
              </a:solidFill>
            </a:endParaRPr>
          </a:p>
          <a:p>
            <a:pPr>
              <a:buNone/>
            </a:pPr>
            <a:r>
              <a:rPr lang="en-US" sz="2000" b="1" dirty="0" err="1" smtClean="0">
                <a:solidFill>
                  <a:srgbClr val="FF0000"/>
                </a:solidFill>
              </a:rPr>
              <a:t>akavidharau</a:t>
            </a:r>
            <a:r>
              <a:rPr lang="en-US" sz="2000" b="1" dirty="0" smtClean="0">
                <a:solidFill>
                  <a:srgbClr val="FF0000"/>
                </a:solidFill>
              </a:rPr>
              <a:t>. </a:t>
            </a:r>
            <a:r>
              <a:rPr lang="en-US" sz="2000" b="1" dirty="0" err="1" smtClean="0">
                <a:solidFill>
                  <a:srgbClr val="FF0000"/>
                </a:solidFill>
              </a:rPr>
              <a:t>Kuingiwa</a:t>
            </a:r>
            <a:r>
              <a:rPr lang="en-US" sz="2000" b="1" dirty="0" smtClean="0">
                <a:solidFill>
                  <a:srgbClr val="FF0000"/>
                </a:solidFill>
              </a:rPr>
              <a:t> </a:t>
            </a:r>
            <a:r>
              <a:rPr lang="en-US" sz="2000" b="1" dirty="0" err="1" smtClean="0">
                <a:solidFill>
                  <a:srgbClr val="FF0000"/>
                </a:solidFill>
              </a:rPr>
              <a:t>na</a:t>
            </a:r>
            <a:r>
              <a:rPr lang="en-US" sz="2000" b="1" dirty="0" smtClean="0">
                <a:solidFill>
                  <a:srgbClr val="FF0000"/>
                </a:solidFill>
              </a:rPr>
              <a:t> </a:t>
            </a:r>
            <a:r>
              <a:rPr lang="en-US" sz="2000" b="1" dirty="0" err="1" smtClean="0">
                <a:solidFill>
                  <a:srgbClr val="FF0000"/>
                </a:solidFill>
              </a:rPr>
              <a:t>husuda</a:t>
            </a:r>
            <a:r>
              <a:rPr lang="en-US" sz="2000" b="1" dirty="0" smtClean="0">
                <a:solidFill>
                  <a:srgbClr val="FF0000"/>
                </a:solidFill>
              </a:rPr>
              <a:t> au</a:t>
            </a:r>
          </a:p>
          <a:p>
            <a:pPr>
              <a:buNone/>
            </a:pPr>
            <a:r>
              <a:rPr lang="en-US" sz="2000" b="1" dirty="0" err="1" smtClean="0">
                <a:solidFill>
                  <a:srgbClr val="FF0000"/>
                </a:solidFill>
              </a:rPr>
              <a:t>kijicho</a:t>
            </a:r>
            <a:r>
              <a:rPr lang="en-US" sz="2000" b="1" dirty="0" smtClean="0">
                <a:solidFill>
                  <a:srgbClr val="FF0000"/>
                </a:solidFill>
              </a:rPr>
              <a:t> </a:t>
            </a:r>
            <a:r>
              <a:rPr lang="en-US" sz="2000" b="1" dirty="0" err="1" smtClean="0">
                <a:solidFill>
                  <a:srgbClr val="FF0000"/>
                </a:solidFill>
              </a:rPr>
              <a:t>ndio</a:t>
            </a:r>
            <a:r>
              <a:rPr lang="en-US" sz="2000" b="1" dirty="0" smtClean="0">
                <a:solidFill>
                  <a:srgbClr val="FF0000"/>
                </a:solidFill>
              </a:rPr>
              <a:t>, </a:t>
            </a:r>
            <a:r>
              <a:rPr lang="en-US" sz="2000" b="1" dirty="0" err="1" smtClean="0">
                <a:solidFill>
                  <a:srgbClr val="FF0000"/>
                </a:solidFill>
              </a:rPr>
              <a:t>lakini</a:t>
            </a:r>
            <a:r>
              <a:rPr lang="en-US" sz="2000" b="1" dirty="0" smtClean="0">
                <a:solidFill>
                  <a:srgbClr val="FF0000"/>
                </a:solidFill>
              </a:rPr>
              <a:t> </a:t>
            </a:r>
            <a:r>
              <a:rPr lang="en-US" sz="2000" b="1" dirty="0" err="1" smtClean="0">
                <a:solidFill>
                  <a:srgbClr val="FF0000"/>
                </a:solidFill>
              </a:rPr>
              <a:t>si</a:t>
            </a:r>
            <a:r>
              <a:rPr lang="en-US" sz="2000" b="1" dirty="0" smtClean="0">
                <a:solidFill>
                  <a:srgbClr val="FF0000"/>
                </a:solidFill>
              </a:rPr>
              <a:t> </a:t>
            </a:r>
            <a:r>
              <a:rPr lang="en-US" sz="2000" b="1" dirty="0" err="1" smtClean="0">
                <a:solidFill>
                  <a:srgbClr val="FF0000"/>
                </a:solidFill>
              </a:rPr>
              <a:t>dharau</a:t>
            </a:r>
            <a:r>
              <a:rPr lang="en-US" sz="2000" b="1" dirty="0" smtClean="0">
                <a:solidFill>
                  <a:srgbClr val="FF0000"/>
                </a:solidFill>
              </a:rPr>
              <a:t>.</a:t>
            </a:r>
            <a:endParaRPr lang="en-US" sz="2000" b="1" dirty="0">
              <a:solidFill>
                <a:srgbClr val="FF0000"/>
              </a:solidFill>
            </a:endParaRPr>
          </a:p>
        </p:txBody>
      </p:sp>
      <p:sp>
        <p:nvSpPr>
          <p:cNvPr id="4" name="Title 1"/>
          <p:cNvSpPr>
            <a:spLocks noGrp="1"/>
          </p:cNvSpPr>
          <p:nvPr>
            <p:ph type="title"/>
          </p:nvPr>
        </p:nvSpPr>
        <p:spPr>
          <a:xfrm>
            <a:off x="0" y="0"/>
            <a:ext cx="9144000" cy="685800"/>
          </a:xfrm>
          <a:solidFill>
            <a:schemeClr val="accent6">
              <a:lumMod val="75000"/>
            </a:schemeClr>
          </a:solidFill>
        </p:spPr>
        <p:txBody>
          <a:bodyPr>
            <a:normAutofit fontScale="90000"/>
          </a:bodyPr>
          <a:lstStyle/>
          <a:p>
            <a:pPr lvl="0"/>
            <a:r>
              <a:rPr lang="en-US" dirty="0" smtClean="0"/>
              <a:t/>
            </a:r>
            <a:br>
              <a:rPr lang="en-US" dirty="0" smtClean="0"/>
            </a:br>
            <a:r>
              <a:rPr lang="en-US" dirty="0" smtClean="0"/>
              <a:t>TAFSIRI  YA KINGEREZA KWENDA KISWAHILI</a:t>
            </a:r>
            <a:br>
              <a:rPr lang="en-US" dirty="0" smtClean="0"/>
            </a:br>
            <a:endParaRPr lang="en-US" dirty="0"/>
          </a:p>
        </p:txBody>
      </p:sp>
    </p:spTree>
  </p:cSld>
  <p:clrMapOvr>
    <a:masterClrMapping/>
  </p:clrMapOvr>
  <p:transition>
    <p:split orient="vert"/>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762000"/>
            <a:ext cx="9144000" cy="6096000"/>
          </a:xfrm>
        </p:spPr>
        <p:txBody>
          <a:bodyPr>
            <a:normAutofit/>
          </a:bodyPr>
          <a:lstStyle/>
          <a:p>
            <a:pPr>
              <a:buNone/>
            </a:pPr>
            <a:r>
              <a:rPr lang="en-US" dirty="0" err="1" smtClean="0"/>
              <a:t>Kwa</a:t>
            </a:r>
            <a:r>
              <a:rPr lang="en-US" dirty="0" smtClean="0"/>
              <a:t> </a:t>
            </a:r>
            <a:r>
              <a:rPr lang="en-US" dirty="0" err="1" smtClean="0"/>
              <a:t>kutumia</a:t>
            </a:r>
            <a:r>
              <a:rPr lang="en-US" dirty="0" smtClean="0"/>
              <a:t> </a:t>
            </a:r>
            <a:r>
              <a:rPr lang="en-US" dirty="0" err="1" smtClean="0"/>
              <a:t>tafsiri</a:t>
            </a:r>
            <a:r>
              <a:rPr lang="en-US" dirty="0" smtClean="0"/>
              <a:t> </a:t>
            </a:r>
            <a:r>
              <a:rPr lang="en-US" dirty="0" err="1" smtClean="0"/>
              <a:t>ya</a:t>
            </a:r>
            <a:r>
              <a:rPr lang="en-US" dirty="0" smtClean="0"/>
              <a:t> </a:t>
            </a:r>
            <a:r>
              <a:rPr lang="en-US" dirty="0" err="1" smtClean="0"/>
              <a:t>kimawasiliano</a:t>
            </a:r>
            <a:r>
              <a:rPr lang="en-US" dirty="0" smtClean="0"/>
              <a:t>, </a:t>
            </a:r>
            <a:r>
              <a:rPr lang="en-US" dirty="0" err="1" smtClean="0"/>
              <a:t>tafsiri</a:t>
            </a:r>
            <a:r>
              <a:rPr lang="en-US" dirty="0" smtClean="0"/>
              <a:t> </a:t>
            </a:r>
            <a:r>
              <a:rPr lang="en-US" dirty="0" err="1" smtClean="0"/>
              <a:t>matini</a:t>
            </a:r>
            <a:endParaRPr lang="en-US" dirty="0" smtClean="0"/>
          </a:p>
          <a:p>
            <a:pPr>
              <a:buNone/>
            </a:pPr>
            <a:r>
              <a:rPr lang="en-US" dirty="0" err="1" smtClean="0"/>
              <a:t>ifuatayo</a:t>
            </a:r>
            <a:r>
              <a:rPr lang="en-US" dirty="0" smtClean="0"/>
              <a:t> </a:t>
            </a:r>
            <a:r>
              <a:rPr lang="en-US" dirty="0" err="1" smtClean="0"/>
              <a:t>kutoka</a:t>
            </a:r>
            <a:r>
              <a:rPr lang="en-US" dirty="0" smtClean="0"/>
              <a:t> </a:t>
            </a:r>
            <a:r>
              <a:rPr lang="en-US" dirty="0" err="1" smtClean="0"/>
              <a:t>lugha</a:t>
            </a:r>
            <a:r>
              <a:rPr lang="en-US" dirty="0" smtClean="0"/>
              <a:t> </a:t>
            </a:r>
            <a:r>
              <a:rPr lang="en-US" dirty="0" err="1" smtClean="0"/>
              <a:t>yake</a:t>
            </a:r>
            <a:r>
              <a:rPr lang="en-US" dirty="0" smtClean="0"/>
              <a:t> </a:t>
            </a:r>
            <a:r>
              <a:rPr lang="en-US" dirty="0" err="1" smtClean="0"/>
              <a:t>chanzi</a:t>
            </a:r>
            <a:r>
              <a:rPr lang="en-US" dirty="0" smtClean="0"/>
              <a:t> </a:t>
            </a:r>
            <a:r>
              <a:rPr lang="en-US" dirty="0" err="1" smtClean="0"/>
              <a:t>kwenda</a:t>
            </a:r>
            <a:r>
              <a:rPr lang="en-US" dirty="0" smtClean="0"/>
              <a:t> </a:t>
            </a:r>
            <a:r>
              <a:rPr lang="en-US" dirty="0" err="1" smtClean="0"/>
              <a:t>katika</a:t>
            </a:r>
            <a:endParaRPr lang="en-US" dirty="0" smtClean="0"/>
          </a:p>
          <a:p>
            <a:pPr>
              <a:buNone/>
            </a:pPr>
            <a:r>
              <a:rPr lang="en-US" dirty="0" err="1" smtClean="0"/>
              <a:t>lugha</a:t>
            </a:r>
            <a:r>
              <a:rPr lang="en-US" dirty="0" smtClean="0"/>
              <a:t> </a:t>
            </a:r>
            <a:r>
              <a:rPr lang="en-US" dirty="0" err="1" smtClean="0"/>
              <a:t>lengwa</a:t>
            </a:r>
            <a:r>
              <a:rPr lang="en-US" dirty="0" smtClean="0"/>
              <a:t> </a:t>
            </a:r>
            <a:r>
              <a:rPr lang="en-US" dirty="0" err="1" smtClean="0"/>
              <a:t>ya</a:t>
            </a:r>
            <a:r>
              <a:rPr lang="en-US" dirty="0" smtClean="0"/>
              <a:t> Kiswahili. </a:t>
            </a:r>
          </a:p>
          <a:p>
            <a:pPr>
              <a:buNone/>
            </a:pPr>
            <a:r>
              <a:rPr lang="en-US" sz="2400" b="1" i="1" dirty="0" smtClean="0">
                <a:solidFill>
                  <a:srgbClr val="FF0000"/>
                </a:solidFill>
              </a:rPr>
              <a:t>Disease is an illness affecting humans, plants or animals, often caused</a:t>
            </a:r>
          </a:p>
          <a:p>
            <a:pPr>
              <a:buNone/>
            </a:pPr>
            <a:r>
              <a:rPr lang="en-US" sz="2400" b="1" i="1" dirty="0" smtClean="0">
                <a:solidFill>
                  <a:srgbClr val="FF0000"/>
                </a:solidFill>
              </a:rPr>
              <a:t>by infection. In this book the playwright points out this theme to</a:t>
            </a:r>
          </a:p>
          <a:p>
            <a:pPr>
              <a:buNone/>
            </a:pPr>
            <a:r>
              <a:rPr lang="en-US" sz="2400" b="1" i="1" dirty="0" err="1" smtClean="0">
                <a:solidFill>
                  <a:srgbClr val="FF0000"/>
                </a:solidFill>
              </a:rPr>
              <a:t>Mkongo</a:t>
            </a:r>
            <a:r>
              <a:rPr lang="en-US" sz="2400" b="1" i="1" dirty="0" smtClean="0">
                <a:solidFill>
                  <a:srgbClr val="FF0000"/>
                </a:solidFill>
              </a:rPr>
              <a:t> villagers who suffer severely from cholera, the disease which</a:t>
            </a:r>
          </a:p>
          <a:p>
            <a:pPr>
              <a:buNone/>
            </a:pPr>
            <a:r>
              <a:rPr lang="en-US" sz="2400" b="1" i="1" dirty="0" smtClean="0">
                <a:solidFill>
                  <a:srgbClr val="FF0000"/>
                </a:solidFill>
              </a:rPr>
              <a:t>is caused by the bacterium </a:t>
            </a:r>
            <a:r>
              <a:rPr lang="en-US" sz="2400" b="1" i="1" dirty="0" err="1" smtClean="0">
                <a:solidFill>
                  <a:srgbClr val="FF0000"/>
                </a:solidFill>
              </a:rPr>
              <a:t>Vibro</a:t>
            </a:r>
            <a:r>
              <a:rPr lang="en-US" sz="2400" b="1" i="1" dirty="0" smtClean="0">
                <a:solidFill>
                  <a:srgbClr val="FF0000"/>
                </a:solidFill>
              </a:rPr>
              <a:t> cholera. Virtually, the only means by</a:t>
            </a:r>
          </a:p>
          <a:p>
            <a:pPr>
              <a:buNone/>
            </a:pPr>
            <a:r>
              <a:rPr lang="en-US" sz="2400" b="1" i="1" dirty="0" smtClean="0">
                <a:solidFill>
                  <a:srgbClr val="FF0000"/>
                </a:solidFill>
              </a:rPr>
              <a:t>which a person can be affected is from food or water contaminated by</a:t>
            </a:r>
          </a:p>
          <a:p>
            <a:pPr>
              <a:buNone/>
            </a:pPr>
            <a:r>
              <a:rPr lang="en-US" sz="2400" b="1" i="1" dirty="0" smtClean="0">
                <a:solidFill>
                  <a:srgbClr val="FF0000"/>
                </a:solidFill>
              </a:rPr>
              <a:t>bacteria from the stools of cholera victims. Prevention of the disease is</a:t>
            </a:r>
          </a:p>
          <a:p>
            <a:pPr>
              <a:buNone/>
            </a:pPr>
            <a:r>
              <a:rPr lang="en-US" sz="2400" b="1" i="1" dirty="0" smtClean="0">
                <a:solidFill>
                  <a:srgbClr val="FF0000"/>
                </a:solidFill>
              </a:rPr>
              <a:t>therefore, a matter of sanitation.</a:t>
            </a:r>
            <a:endParaRPr lang="en-US" sz="2400" b="1" i="1" dirty="0">
              <a:solidFill>
                <a:srgbClr val="FF0000"/>
              </a:solidFill>
            </a:endParaRPr>
          </a:p>
        </p:txBody>
      </p:sp>
      <p:sp>
        <p:nvSpPr>
          <p:cNvPr id="4" name="Title 1"/>
          <p:cNvSpPr>
            <a:spLocks noGrp="1"/>
          </p:cNvSpPr>
          <p:nvPr>
            <p:ph type="title"/>
          </p:nvPr>
        </p:nvSpPr>
        <p:spPr>
          <a:xfrm>
            <a:off x="0" y="0"/>
            <a:ext cx="9144000" cy="762000"/>
          </a:xfrm>
          <a:solidFill>
            <a:schemeClr val="accent6">
              <a:lumMod val="75000"/>
            </a:schemeClr>
          </a:solidFill>
        </p:spPr>
        <p:txBody>
          <a:bodyPr>
            <a:normAutofit fontScale="90000"/>
          </a:bodyPr>
          <a:lstStyle/>
          <a:p>
            <a:pPr lvl="0"/>
            <a:r>
              <a:rPr lang="en-US" dirty="0" smtClean="0"/>
              <a:t/>
            </a:r>
            <a:br>
              <a:rPr lang="en-US" dirty="0" smtClean="0"/>
            </a:br>
            <a:r>
              <a:rPr lang="en-US" dirty="0" smtClean="0"/>
              <a:t>SWALI</a:t>
            </a:r>
            <a:br>
              <a:rPr lang="en-US" dirty="0" smtClean="0"/>
            </a:br>
            <a:endParaRPr lang="en-US" dirty="0"/>
          </a:p>
        </p:txBody>
      </p:sp>
    </p:spTree>
  </p:cSld>
  <p:clrMapOvr>
    <a:masterClrMapping/>
  </p:clrMapOvr>
  <p:transition>
    <p:split orient="vert"/>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0" y="914400"/>
            <a:ext cx="9144000" cy="5943600"/>
          </a:xfrm>
        </p:spPr>
        <p:txBody>
          <a:bodyPr/>
          <a:lstStyle/>
          <a:p>
            <a:pPr marL="457200" indent="-457200">
              <a:buAutoNum type="arabicPeriod"/>
            </a:pPr>
            <a:r>
              <a:rPr lang="en-US" sz="2800" b="1" dirty="0" err="1" smtClean="0">
                <a:solidFill>
                  <a:srgbClr val="FF0000"/>
                </a:solidFill>
              </a:rPr>
              <a:t>Tafsiri</a:t>
            </a:r>
            <a:r>
              <a:rPr lang="en-US" sz="2800" b="1" dirty="0" smtClean="0">
                <a:solidFill>
                  <a:srgbClr val="FF0000"/>
                </a:solidFill>
              </a:rPr>
              <a:t> </a:t>
            </a:r>
            <a:r>
              <a:rPr lang="en-US" sz="2800" b="1" dirty="0" err="1" smtClean="0">
                <a:solidFill>
                  <a:srgbClr val="FF0000"/>
                </a:solidFill>
              </a:rPr>
              <a:t>kama</a:t>
            </a:r>
            <a:r>
              <a:rPr lang="en-US" sz="2800" b="1" dirty="0" smtClean="0">
                <a:solidFill>
                  <a:srgbClr val="FF0000"/>
                </a:solidFill>
              </a:rPr>
              <a:t> </a:t>
            </a:r>
            <a:r>
              <a:rPr lang="en-US" sz="2800" b="1" dirty="0" err="1" smtClean="0">
                <a:solidFill>
                  <a:srgbClr val="FF0000"/>
                </a:solidFill>
              </a:rPr>
              <a:t>nyenzo</a:t>
            </a:r>
            <a:r>
              <a:rPr lang="en-US" sz="2800" b="1" dirty="0" smtClean="0">
                <a:solidFill>
                  <a:srgbClr val="FF0000"/>
                </a:solidFill>
              </a:rPr>
              <a:t> </a:t>
            </a:r>
            <a:r>
              <a:rPr lang="en-US" sz="2800" b="1" dirty="0" err="1" smtClean="0">
                <a:solidFill>
                  <a:srgbClr val="FF0000"/>
                </a:solidFill>
              </a:rPr>
              <a:t>ya</a:t>
            </a:r>
            <a:r>
              <a:rPr lang="en-US" sz="2800" b="1" dirty="0" smtClean="0">
                <a:solidFill>
                  <a:srgbClr val="FF0000"/>
                </a:solidFill>
              </a:rPr>
              <a:t> </a:t>
            </a:r>
            <a:r>
              <a:rPr lang="en-US" sz="2800" b="1" dirty="0" err="1" smtClean="0">
                <a:solidFill>
                  <a:srgbClr val="FF0000"/>
                </a:solidFill>
              </a:rPr>
              <a:t>mawasiliano</a:t>
            </a:r>
            <a:r>
              <a:rPr lang="en-US" sz="2800" b="1" dirty="0" smtClean="0">
                <a:solidFill>
                  <a:srgbClr val="FF0000"/>
                </a:solidFill>
              </a:rPr>
              <a:t>. </a:t>
            </a:r>
          </a:p>
          <a:p>
            <a:pPr marL="457200" indent="-457200">
              <a:buNone/>
            </a:pPr>
            <a:r>
              <a:rPr lang="en-US" sz="2000" dirty="0" err="1" smtClean="0"/>
              <a:t>Ujumbe</a:t>
            </a:r>
            <a:r>
              <a:rPr lang="en-US" sz="2000" dirty="0" smtClean="0"/>
              <a:t> </a:t>
            </a:r>
            <a:r>
              <a:rPr lang="en-US" sz="2000" dirty="0" err="1" smtClean="0"/>
              <a:t>huhawilishwa</a:t>
            </a:r>
            <a:r>
              <a:rPr lang="en-US" sz="2000" dirty="0" smtClean="0"/>
              <a:t> </a:t>
            </a:r>
            <a:r>
              <a:rPr lang="en-US" sz="2000" dirty="0" err="1" smtClean="0"/>
              <a:t>katika</a:t>
            </a:r>
            <a:r>
              <a:rPr lang="en-US" sz="2000" dirty="0" smtClean="0"/>
              <a:t> </a:t>
            </a:r>
            <a:r>
              <a:rPr lang="en-US" sz="2000" dirty="0" err="1" smtClean="0"/>
              <a:t>shughuli</a:t>
            </a:r>
            <a:r>
              <a:rPr lang="en-US" sz="2000" dirty="0" smtClean="0"/>
              <a:t> </a:t>
            </a:r>
            <a:r>
              <a:rPr lang="en-US" sz="2000" dirty="0" err="1" smtClean="0"/>
              <a:t>za</a:t>
            </a:r>
            <a:r>
              <a:rPr lang="en-US" sz="2000" dirty="0" smtClean="0"/>
              <a:t> </a:t>
            </a:r>
            <a:r>
              <a:rPr lang="en-US" sz="2000" dirty="0" err="1" smtClean="0"/>
              <a:t>biashara</a:t>
            </a:r>
            <a:r>
              <a:rPr lang="en-US" sz="2000" dirty="0" smtClean="0"/>
              <a:t>, </a:t>
            </a:r>
            <a:r>
              <a:rPr lang="en-US" sz="2000" dirty="0" err="1" smtClean="0"/>
              <a:t>vyombo</a:t>
            </a:r>
            <a:r>
              <a:rPr lang="en-US" sz="2000" dirty="0" smtClean="0"/>
              <a:t> </a:t>
            </a:r>
            <a:r>
              <a:rPr lang="en-US" sz="2000" dirty="0" err="1" smtClean="0"/>
              <a:t>vya</a:t>
            </a:r>
            <a:r>
              <a:rPr lang="en-US" sz="2000" dirty="0" smtClean="0"/>
              <a:t> </a:t>
            </a:r>
            <a:r>
              <a:rPr lang="en-US" sz="2000" dirty="0" err="1" smtClean="0"/>
              <a:t>habari</a:t>
            </a:r>
            <a:r>
              <a:rPr lang="en-US" sz="2000" dirty="0" smtClean="0"/>
              <a:t>, </a:t>
            </a:r>
            <a:r>
              <a:rPr lang="en-US" sz="2000" dirty="0" err="1" smtClean="0"/>
              <a:t>nyaraka</a:t>
            </a:r>
            <a:r>
              <a:rPr lang="en-US" sz="2000" dirty="0" smtClean="0"/>
              <a:t> </a:t>
            </a:r>
            <a:r>
              <a:rPr lang="en-US" sz="2000" dirty="0" err="1" smtClean="0"/>
              <a:t>rasmi</a:t>
            </a:r>
            <a:r>
              <a:rPr lang="en-US" sz="2000" dirty="0" smtClean="0"/>
              <a:t>,</a:t>
            </a:r>
          </a:p>
          <a:p>
            <a:pPr marL="457200" indent="-457200">
              <a:buNone/>
            </a:pPr>
            <a:r>
              <a:rPr lang="en-US" sz="2000" dirty="0" err="1" smtClean="0"/>
              <a:t>mikataba</a:t>
            </a:r>
            <a:r>
              <a:rPr lang="en-US" sz="2000" dirty="0" smtClean="0"/>
              <a:t> </a:t>
            </a:r>
            <a:r>
              <a:rPr lang="en-US" sz="2000" dirty="0" err="1" smtClean="0"/>
              <a:t>mbalibali</a:t>
            </a:r>
            <a:r>
              <a:rPr lang="en-US" sz="2000" dirty="0" smtClean="0"/>
              <a:t> </a:t>
            </a:r>
            <a:r>
              <a:rPr lang="en-US" sz="2000" dirty="0" err="1" smtClean="0"/>
              <a:t>na</a:t>
            </a:r>
            <a:r>
              <a:rPr lang="en-US" sz="2000" dirty="0" smtClean="0"/>
              <a:t> </a:t>
            </a:r>
            <a:r>
              <a:rPr lang="en-US" sz="2000" dirty="0" err="1" smtClean="0"/>
              <a:t>makala</a:t>
            </a:r>
            <a:r>
              <a:rPr lang="en-US" sz="2000" dirty="0" smtClean="0"/>
              <a:t> </a:t>
            </a:r>
            <a:r>
              <a:rPr lang="en-US" sz="2000" dirty="0" err="1" smtClean="0"/>
              <a:t>za</a:t>
            </a:r>
            <a:r>
              <a:rPr lang="en-US" sz="2000" dirty="0" smtClean="0"/>
              <a:t> </a:t>
            </a:r>
            <a:r>
              <a:rPr lang="en-US" sz="2000" dirty="0" err="1" smtClean="0"/>
              <a:t>kitaaluma</a:t>
            </a:r>
            <a:r>
              <a:rPr lang="en-US" sz="2000" dirty="0" smtClean="0"/>
              <a:t>. </a:t>
            </a:r>
            <a:r>
              <a:rPr lang="en-US" sz="2000" dirty="0" err="1" smtClean="0"/>
              <a:t>Mawasiliano</a:t>
            </a:r>
            <a:r>
              <a:rPr lang="en-US" sz="2000" dirty="0" smtClean="0"/>
              <a:t> </a:t>
            </a:r>
            <a:r>
              <a:rPr lang="en-US" sz="2000" dirty="0" err="1" smtClean="0"/>
              <a:t>haya</a:t>
            </a:r>
            <a:r>
              <a:rPr lang="en-US" sz="2000" dirty="0" smtClean="0"/>
              <a:t> </a:t>
            </a:r>
            <a:r>
              <a:rPr lang="en-US" sz="2000" dirty="0" err="1" smtClean="0"/>
              <a:t>yanapaswa</a:t>
            </a:r>
            <a:r>
              <a:rPr lang="en-US" sz="2000" dirty="0" smtClean="0"/>
              <a:t> </a:t>
            </a:r>
            <a:r>
              <a:rPr lang="en-US" sz="2000" dirty="0" err="1" smtClean="0"/>
              <a:t>kufanyika</a:t>
            </a:r>
            <a:endParaRPr lang="en-US" sz="2000" dirty="0" smtClean="0"/>
          </a:p>
          <a:p>
            <a:pPr marL="457200" indent="-457200">
              <a:buNone/>
            </a:pPr>
            <a:r>
              <a:rPr lang="en-US" sz="2000" dirty="0" smtClean="0"/>
              <a:t> </a:t>
            </a:r>
            <a:r>
              <a:rPr lang="en-US" sz="2000" dirty="0" err="1" smtClean="0"/>
              <a:t>katika</a:t>
            </a:r>
            <a:r>
              <a:rPr lang="en-US" sz="2000" dirty="0" smtClean="0"/>
              <a:t> </a:t>
            </a:r>
            <a:r>
              <a:rPr lang="en-US" sz="2000" dirty="0" err="1" smtClean="0"/>
              <a:t>usahihi</a:t>
            </a:r>
            <a:r>
              <a:rPr lang="en-US" sz="2000" dirty="0" smtClean="0"/>
              <a:t> wake </a:t>
            </a:r>
            <a:r>
              <a:rPr lang="en-US" sz="2000" dirty="0" err="1" smtClean="0"/>
              <a:t>kwani</a:t>
            </a:r>
            <a:r>
              <a:rPr lang="en-US" sz="2000" dirty="0" smtClean="0"/>
              <a:t> </a:t>
            </a:r>
            <a:r>
              <a:rPr lang="en-US" sz="2000" dirty="0" err="1" smtClean="0"/>
              <a:t>tafsiri</a:t>
            </a:r>
            <a:r>
              <a:rPr lang="en-US" sz="2000" dirty="0" smtClean="0"/>
              <a:t> </a:t>
            </a:r>
            <a:r>
              <a:rPr lang="en-US" sz="2000" dirty="0" err="1" smtClean="0"/>
              <a:t>tenge</a:t>
            </a:r>
            <a:r>
              <a:rPr lang="en-US" sz="2000" dirty="0" smtClean="0"/>
              <a:t> </a:t>
            </a:r>
            <a:r>
              <a:rPr lang="en-US" sz="2000" dirty="0" err="1" smtClean="0"/>
              <a:t>inaweza</a:t>
            </a:r>
            <a:r>
              <a:rPr lang="en-US" sz="2000" dirty="0" smtClean="0"/>
              <a:t> </a:t>
            </a:r>
            <a:r>
              <a:rPr lang="en-US" sz="2000" dirty="0" err="1" smtClean="0"/>
              <a:t>kuleta</a:t>
            </a:r>
            <a:r>
              <a:rPr lang="en-US" sz="2000" dirty="0" smtClean="0"/>
              <a:t> </a:t>
            </a:r>
            <a:r>
              <a:rPr lang="en-US" sz="2000" dirty="0" err="1" smtClean="0"/>
              <a:t>matatizo</a:t>
            </a:r>
            <a:r>
              <a:rPr lang="en-US" sz="2000" dirty="0" smtClean="0"/>
              <a:t> </a:t>
            </a:r>
            <a:r>
              <a:rPr lang="en-US" sz="2000" dirty="0" err="1" smtClean="0"/>
              <a:t>katika</a:t>
            </a:r>
            <a:r>
              <a:rPr lang="en-US" sz="2000" dirty="0" smtClean="0"/>
              <a:t> </a:t>
            </a:r>
            <a:r>
              <a:rPr lang="en-US" sz="2000" dirty="0" err="1" smtClean="0"/>
              <a:t>jamii</a:t>
            </a:r>
            <a:r>
              <a:rPr lang="en-US" sz="2000" dirty="0" smtClean="0"/>
              <a:t>.</a:t>
            </a:r>
          </a:p>
          <a:p>
            <a:pPr marL="457200" indent="-457200">
              <a:buNone/>
            </a:pPr>
            <a:endParaRPr lang="en-US" sz="2000" dirty="0" smtClean="0"/>
          </a:p>
          <a:p>
            <a:pPr marL="457200" indent="-457200">
              <a:buNone/>
            </a:pPr>
            <a:r>
              <a:rPr lang="en-US" sz="2800" b="1" dirty="0" smtClean="0">
                <a:solidFill>
                  <a:srgbClr val="FF0000"/>
                </a:solidFill>
              </a:rPr>
              <a:t>2. </a:t>
            </a:r>
            <a:r>
              <a:rPr lang="en-US" sz="2800" b="1" dirty="0" err="1" smtClean="0">
                <a:solidFill>
                  <a:srgbClr val="FF0000"/>
                </a:solidFill>
              </a:rPr>
              <a:t>Tafsiri</a:t>
            </a:r>
            <a:r>
              <a:rPr lang="en-US" sz="2800" b="1" dirty="0" smtClean="0">
                <a:solidFill>
                  <a:srgbClr val="FF0000"/>
                </a:solidFill>
              </a:rPr>
              <a:t> </a:t>
            </a:r>
            <a:r>
              <a:rPr lang="en-US" sz="2800" b="1" dirty="0" err="1" smtClean="0">
                <a:solidFill>
                  <a:srgbClr val="FF0000"/>
                </a:solidFill>
              </a:rPr>
              <a:t>kama</a:t>
            </a:r>
            <a:r>
              <a:rPr lang="en-US" sz="2800" b="1" dirty="0" smtClean="0">
                <a:solidFill>
                  <a:srgbClr val="FF0000"/>
                </a:solidFill>
              </a:rPr>
              <a:t> </a:t>
            </a:r>
            <a:r>
              <a:rPr lang="en-US" sz="2800" b="1" dirty="0" err="1" smtClean="0">
                <a:solidFill>
                  <a:srgbClr val="FF0000"/>
                </a:solidFill>
              </a:rPr>
              <a:t>nyenzo</a:t>
            </a:r>
            <a:r>
              <a:rPr lang="en-US" sz="2800" b="1" dirty="0" smtClean="0">
                <a:solidFill>
                  <a:srgbClr val="FF0000"/>
                </a:solidFill>
              </a:rPr>
              <a:t> </a:t>
            </a:r>
            <a:r>
              <a:rPr lang="en-US" sz="2800" b="1" dirty="0" err="1" smtClean="0">
                <a:solidFill>
                  <a:srgbClr val="FF0000"/>
                </a:solidFill>
              </a:rPr>
              <a:t>ya</a:t>
            </a:r>
            <a:r>
              <a:rPr lang="en-US" sz="2800" b="1" dirty="0" smtClean="0">
                <a:solidFill>
                  <a:srgbClr val="FF0000"/>
                </a:solidFill>
              </a:rPr>
              <a:t> </a:t>
            </a:r>
            <a:r>
              <a:rPr lang="en-US" sz="2800" b="1" dirty="0" err="1" smtClean="0">
                <a:solidFill>
                  <a:srgbClr val="FF0000"/>
                </a:solidFill>
              </a:rPr>
              <a:t>kueneza</a:t>
            </a:r>
            <a:r>
              <a:rPr lang="en-US" sz="2800" b="1" dirty="0" smtClean="0">
                <a:solidFill>
                  <a:srgbClr val="FF0000"/>
                </a:solidFill>
              </a:rPr>
              <a:t> </a:t>
            </a:r>
            <a:r>
              <a:rPr lang="en-US" sz="2800" b="1" dirty="0" err="1" smtClean="0">
                <a:solidFill>
                  <a:srgbClr val="FF0000"/>
                </a:solidFill>
              </a:rPr>
              <a:t>utamaduni</a:t>
            </a:r>
            <a:r>
              <a:rPr lang="en-US" sz="2800" b="1" dirty="0" smtClean="0">
                <a:solidFill>
                  <a:srgbClr val="FF0000"/>
                </a:solidFill>
              </a:rPr>
              <a:t>. </a:t>
            </a:r>
          </a:p>
          <a:p>
            <a:pPr marL="457200" indent="-457200">
              <a:buNone/>
            </a:pPr>
            <a:r>
              <a:rPr lang="en-US" sz="2000" dirty="0" err="1" smtClean="0"/>
              <a:t>Tafsiri</a:t>
            </a:r>
            <a:r>
              <a:rPr lang="en-US" sz="2000" dirty="0" smtClean="0"/>
              <a:t> </a:t>
            </a:r>
            <a:r>
              <a:rPr lang="en-US" sz="2000" dirty="0" err="1" smtClean="0"/>
              <a:t>zinapofanyika</a:t>
            </a:r>
            <a:r>
              <a:rPr lang="en-US" sz="2000" dirty="0" smtClean="0"/>
              <a:t> </a:t>
            </a:r>
            <a:r>
              <a:rPr lang="en-US" sz="2000" dirty="0" err="1" smtClean="0"/>
              <a:t>hukutanisha</a:t>
            </a:r>
            <a:r>
              <a:rPr lang="en-US" sz="2000" dirty="0" smtClean="0"/>
              <a:t> </a:t>
            </a:r>
            <a:r>
              <a:rPr lang="en-US" sz="2000" dirty="0" err="1" smtClean="0"/>
              <a:t>tamaduni</a:t>
            </a:r>
            <a:r>
              <a:rPr lang="en-US" sz="2000" dirty="0" smtClean="0"/>
              <a:t> </a:t>
            </a:r>
            <a:r>
              <a:rPr lang="en-US" sz="2000" dirty="0" err="1" smtClean="0"/>
              <a:t>mbili</a:t>
            </a:r>
            <a:r>
              <a:rPr lang="en-US" sz="2000" dirty="0" smtClean="0"/>
              <a:t> </a:t>
            </a:r>
            <a:r>
              <a:rPr lang="en-US" sz="2000" dirty="0" err="1" smtClean="0"/>
              <a:t>tofauti</a:t>
            </a:r>
            <a:r>
              <a:rPr lang="en-US" sz="2000" dirty="0" smtClean="0"/>
              <a:t> </a:t>
            </a:r>
            <a:r>
              <a:rPr lang="en-US" sz="2000" dirty="0" err="1" smtClean="0"/>
              <a:t>za</a:t>
            </a:r>
            <a:r>
              <a:rPr lang="en-US" sz="2000" dirty="0" smtClean="0"/>
              <a:t> </a:t>
            </a:r>
            <a:r>
              <a:rPr lang="en-US" sz="2000" dirty="0" err="1" smtClean="0"/>
              <a:t>lugha</a:t>
            </a:r>
            <a:r>
              <a:rPr lang="en-US" sz="2000" dirty="0" smtClean="0"/>
              <a:t>. </a:t>
            </a:r>
            <a:r>
              <a:rPr lang="en-US" sz="2000" dirty="0" err="1" smtClean="0"/>
              <a:t>Jamii</a:t>
            </a:r>
            <a:r>
              <a:rPr lang="en-US" sz="2000" dirty="0" smtClean="0"/>
              <a:t> </a:t>
            </a:r>
            <a:r>
              <a:rPr lang="en-US" sz="2000" dirty="0" err="1" smtClean="0"/>
              <a:t>lugha</a:t>
            </a:r>
            <a:endParaRPr lang="en-US" sz="2000" dirty="0" smtClean="0"/>
          </a:p>
          <a:p>
            <a:pPr marL="457200" indent="-457200">
              <a:buNone/>
            </a:pPr>
            <a:r>
              <a:rPr lang="en-US" sz="2000" dirty="0" err="1" smtClean="0"/>
              <a:t>inayotumia</a:t>
            </a:r>
            <a:r>
              <a:rPr lang="en-US" sz="2000" dirty="0" smtClean="0"/>
              <a:t> </a:t>
            </a:r>
            <a:r>
              <a:rPr lang="en-US" sz="2000" dirty="0" err="1" smtClean="0"/>
              <a:t>lugha</a:t>
            </a:r>
            <a:r>
              <a:rPr lang="en-US" sz="2000" dirty="0" smtClean="0"/>
              <a:t> </a:t>
            </a:r>
            <a:r>
              <a:rPr lang="en-US" sz="2000" dirty="0" err="1" smtClean="0"/>
              <a:t>lengwa</a:t>
            </a:r>
            <a:r>
              <a:rPr lang="en-US" sz="2000" dirty="0" smtClean="0"/>
              <a:t> </a:t>
            </a:r>
            <a:r>
              <a:rPr lang="en-US" sz="2000" dirty="0" err="1" smtClean="0"/>
              <a:t>hupokea</a:t>
            </a:r>
            <a:r>
              <a:rPr lang="en-US" sz="2000" dirty="0" smtClean="0"/>
              <a:t> </a:t>
            </a:r>
            <a:r>
              <a:rPr lang="en-US" sz="2000" dirty="0" err="1" smtClean="0"/>
              <a:t>utamaduni</a:t>
            </a:r>
            <a:r>
              <a:rPr lang="en-US" sz="2000" dirty="0" smtClean="0"/>
              <a:t> </a:t>
            </a:r>
            <a:r>
              <a:rPr lang="en-US" sz="2000" dirty="0" err="1" smtClean="0"/>
              <a:t>wa</a:t>
            </a:r>
            <a:r>
              <a:rPr lang="en-US" sz="2000" dirty="0" smtClean="0"/>
              <a:t> </a:t>
            </a:r>
            <a:r>
              <a:rPr lang="en-US" sz="2000" dirty="0" err="1" smtClean="0"/>
              <a:t>jamii</a:t>
            </a:r>
            <a:r>
              <a:rPr lang="en-US" sz="2000" dirty="0" smtClean="0"/>
              <a:t> </a:t>
            </a:r>
            <a:r>
              <a:rPr lang="en-US" sz="2000" dirty="0" err="1" smtClean="0"/>
              <a:t>lugha</a:t>
            </a:r>
            <a:r>
              <a:rPr lang="en-US" sz="2000" dirty="0" smtClean="0"/>
              <a:t> </a:t>
            </a:r>
            <a:r>
              <a:rPr lang="en-US" sz="2000" dirty="0" err="1" smtClean="0"/>
              <a:t>inayotumia</a:t>
            </a:r>
            <a:r>
              <a:rPr lang="en-US" sz="2000" dirty="0" smtClean="0"/>
              <a:t> </a:t>
            </a:r>
            <a:r>
              <a:rPr lang="en-US" sz="2000" dirty="0" err="1" smtClean="0"/>
              <a:t>lugha</a:t>
            </a:r>
            <a:r>
              <a:rPr lang="en-US" sz="2000" dirty="0" smtClean="0"/>
              <a:t> </a:t>
            </a:r>
            <a:r>
              <a:rPr lang="en-US" sz="2000" dirty="0" err="1" smtClean="0"/>
              <a:t>chanzi</a:t>
            </a:r>
            <a:r>
              <a:rPr lang="en-US" sz="2000" dirty="0" smtClean="0"/>
              <a:t>;</a:t>
            </a:r>
          </a:p>
          <a:p>
            <a:pPr marL="457200" indent="-457200">
              <a:buNone/>
            </a:pPr>
            <a:r>
              <a:rPr lang="en-US" sz="2000" dirty="0" err="1" smtClean="0"/>
              <a:t>hivyo</a:t>
            </a:r>
            <a:r>
              <a:rPr lang="en-US" sz="2000" dirty="0" smtClean="0"/>
              <a:t> </a:t>
            </a:r>
            <a:r>
              <a:rPr lang="en-US" sz="2000" dirty="0" err="1" smtClean="0"/>
              <a:t>kuenea</a:t>
            </a:r>
            <a:r>
              <a:rPr lang="en-US" sz="2000" dirty="0" smtClean="0"/>
              <a:t> </a:t>
            </a:r>
            <a:r>
              <a:rPr lang="en-US" sz="2000" dirty="0" err="1" smtClean="0"/>
              <a:t>na</a:t>
            </a:r>
            <a:r>
              <a:rPr lang="en-US" sz="2000" dirty="0" smtClean="0"/>
              <a:t> </a:t>
            </a:r>
            <a:r>
              <a:rPr lang="en-US" sz="2000" dirty="0" err="1" smtClean="0"/>
              <a:t>kuathiri</a:t>
            </a:r>
            <a:r>
              <a:rPr lang="en-US" sz="2000" dirty="0" smtClean="0"/>
              <a:t>.</a:t>
            </a:r>
          </a:p>
          <a:p>
            <a:pPr marL="457200" indent="-457200">
              <a:buNone/>
            </a:pPr>
            <a:endParaRPr lang="en-US" sz="2000" dirty="0" smtClean="0"/>
          </a:p>
          <a:p>
            <a:pPr marL="457200" indent="-457200">
              <a:buNone/>
            </a:pPr>
            <a:r>
              <a:rPr lang="en-US" sz="2000" dirty="0" err="1" smtClean="0"/>
              <a:t>Mfano</a:t>
            </a:r>
            <a:r>
              <a:rPr lang="en-US" sz="2000" dirty="0" smtClean="0"/>
              <a:t>. </a:t>
            </a:r>
            <a:r>
              <a:rPr lang="en-US" sz="2000" dirty="0" err="1" smtClean="0"/>
              <a:t>Utamaduni</a:t>
            </a:r>
            <a:r>
              <a:rPr lang="en-US" sz="2000" dirty="0" smtClean="0"/>
              <a:t> </a:t>
            </a:r>
            <a:r>
              <a:rPr lang="en-US" sz="2000" dirty="0" err="1" smtClean="0"/>
              <a:t>wa</a:t>
            </a:r>
            <a:r>
              <a:rPr lang="en-US" sz="2000" dirty="0" smtClean="0"/>
              <a:t> </a:t>
            </a:r>
            <a:r>
              <a:rPr lang="en-US" sz="2000" dirty="0" err="1" smtClean="0"/>
              <a:t>Kirumi</a:t>
            </a:r>
            <a:r>
              <a:rPr lang="en-US" sz="2000" dirty="0" smtClean="0"/>
              <a:t> </a:t>
            </a:r>
            <a:r>
              <a:rPr lang="en-US" sz="2000" dirty="0" err="1" smtClean="0"/>
              <a:t>uliathiriwa</a:t>
            </a:r>
            <a:r>
              <a:rPr lang="en-US" sz="2000" dirty="0" smtClean="0"/>
              <a:t> </a:t>
            </a:r>
            <a:r>
              <a:rPr lang="en-US" sz="2000" dirty="0" err="1" smtClean="0"/>
              <a:t>sana</a:t>
            </a:r>
            <a:r>
              <a:rPr lang="en-US" sz="2000" dirty="0" smtClean="0"/>
              <a:t> </a:t>
            </a:r>
            <a:r>
              <a:rPr lang="en-US" sz="2000" dirty="0" err="1" smtClean="0"/>
              <a:t>na</a:t>
            </a:r>
            <a:r>
              <a:rPr lang="en-US" sz="2000" dirty="0" smtClean="0"/>
              <a:t> </a:t>
            </a:r>
            <a:r>
              <a:rPr lang="en-US" sz="2000" dirty="0" err="1" smtClean="0"/>
              <a:t>ule</a:t>
            </a:r>
            <a:r>
              <a:rPr lang="en-US" sz="2000" dirty="0" smtClean="0"/>
              <a:t> </a:t>
            </a:r>
            <a:r>
              <a:rPr lang="en-US" sz="2000" dirty="0" err="1" smtClean="0"/>
              <a:t>wa</a:t>
            </a:r>
            <a:r>
              <a:rPr lang="en-US" sz="2000" dirty="0" smtClean="0"/>
              <a:t> </a:t>
            </a:r>
            <a:r>
              <a:rPr lang="en-US" sz="2000" dirty="0" err="1" smtClean="0"/>
              <a:t>Kiyunani</a:t>
            </a:r>
            <a:r>
              <a:rPr lang="en-US" sz="2000" dirty="0" smtClean="0"/>
              <a:t> </a:t>
            </a:r>
            <a:r>
              <a:rPr lang="en-US" sz="2000" dirty="0" err="1" smtClean="0"/>
              <a:t>mnamo</a:t>
            </a:r>
            <a:r>
              <a:rPr lang="en-US" sz="2000" dirty="0" smtClean="0"/>
              <a:t> </a:t>
            </a:r>
            <a:r>
              <a:rPr lang="en-US" sz="2000" b="1" dirty="0" err="1" smtClean="0"/>
              <a:t>karne</a:t>
            </a:r>
            <a:r>
              <a:rPr lang="en-US" sz="2000" b="1" dirty="0" smtClean="0"/>
              <a:t> </a:t>
            </a:r>
            <a:r>
              <a:rPr lang="en-US" sz="2000" b="1" dirty="0" err="1" smtClean="0"/>
              <a:t>ya</a:t>
            </a:r>
            <a:r>
              <a:rPr lang="en-US" sz="2000" b="1" dirty="0" smtClean="0"/>
              <a:t> 19</a:t>
            </a:r>
            <a:r>
              <a:rPr lang="en-US" sz="2000" dirty="0" smtClean="0"/>
              <a:t>,</a:t>
            </a:r>
          </a:p>
          <a:p>
            <a:pPr marL="457200" indent="-457200">
              <a:buNone/>
            </a:pPr>
            <a:r>
              <a:rPr lang="en-US" sz="2000" dirty="0" err="1" smtClean="0"/>
              <a:t>mwishoni</a:t>
            </a:r>
            <a:r>
              <a:rPr lang="en-US" sz="2000" dirty="0" smtClean="0"/>
              <a:t> </a:t>
            </a:r>
            <a:r>
              <a:rPr lang="en-US" sz="2000" dirty="0" err="1" smtClean="0"/>
              <a:t>mwa</a:t>
            </a:r>
            <a:r>
              <a:rPr lang="en-US" sz="2000" dirty="0" smtClean="0"/>
              <a:t> </a:t>
            </a:r>
            <a:r>
              <a:rPr lang="en-US" sz="2000" b="1" dirty="0" err="1" smtClean="0"/>
              <a:t>karne</a:t>
            </a:r>
            <a:r>
              <a:rPr lang="en-US" sz="2000" b="1" dirty="0" smtClean="0"/>
              <a:t> </a:t>
            </a:r>
            <a:r>
              <a:rPr lang="en-US" sz="2000" b="1" dirty="0" err="1" smtClean="0"/>
              <a:t>ya</a:t>
            </a:r>
            <a:r>
              <a:rPr lang="en-US" sz="2000" b="1" dirty="0" smtClean="0"/>
              <a:t> 19</a:t>
            </a:r>
            <a:r>
              <a:rPr lang="en-US" sz="2000" dirty="0" smtClean="0"/>
              <a:t>, </a:t>
            </a:r>
            <a:r>
              <a:rPr lang="en-US" sz="2000" dirty="0" err="1" smtClean="0"/>
              <a:t>utamaduni</a:t>
            </a:r>
            <a:r>
              <a:rPr lang="en-US" sz="2000" dirty="0" smtClean="0"/>
              <a:t> </a:t>
            </a:r>
            <a:r>
              <a:rPr lang="en-US" sz="2000" dirty="0" err="1" smtClean="0"/>
              <a:t>wa</a:t>
            </a:r>
            <a:r>
              <a:rPr lang="en-US" sz="2000" dirty="0" smtClean="0"/>
              <a:t> </a:t>
            </a:r>
            <a:r>
              <a:rPr lang="en-US" sz="2000" dirty="0" err="1" smtClean="0"/>
              <a:t>Kiafrika</a:t>
            </a:r>
            <a:r>
              <a:rPr lang="en-US" sz="2000" dirty="0" smtClean="0"/>
              <a:t> </a:t>
            </a:r>
            <a:r>
              <a:rPr lang="en-US" sz="2000" dirty="0" err="1" smtClean="0"/>
              <a:t>uliiga</a:t>
            </a:r>
            <a:r>
              <a:rPr lang="en-US" sz="2000" dirty="0" smtClean="0"/>
              <a:t> mambo </a:t>
            </a:r>
            <a:r>
              <a:rPr lang="en-US" sz="2000" dirty="0" err="1" smtClean="0"/>
              <a:t>mengi</a:t>
            </a:r>
            <a:r>
              <a:rPr lang="en-US" sz="2000" dirty="0" smtClean="0"/>
              <a:t> </a:t>
            </a:r>
            <a:r>
              <a:rPr lang="en-US" sz="2000" dirty="0" err="1" smtClean="0"/>
              <a:t>ya</a:t>
            </a:r>
            <a:r>
              <a:rPr lang="en-US" sz="2000" dirty="0" smtClean="0"/>
              <a:t> </a:t>
            </a:r>
            <a:r>
              <a:rPr lang="en-US" sz="2000" dirty="0" err="1" smtClean="0"/>
              <a:t>Ulaya</a:t>
            </a:r>
            <a:endParaRPr lang="en-US" sz="2000" dirty="0" smtClean="0"/>
          </a:p>
          <a:p>
            <a:pPr marL="457200" indent="-457200">
              <a:buNone/>
            </a:pPr>
            <a:r>
              <a:rPr lang="en-US" sz="2000" dirty="0" err="1" smtClean="0"/>
              <a:t>katika</a:t>
            </a:r>
            <a:r>
              <a:rPr lang="en-US" sz="2000" dirty="0" smtClean="0"/>
              <a:t> </a:t>
            </a:r>
            <a:r>
              <a:rPr lang="en-US" sz="2000" dirty="0" smtClean="0"/>
              <a:t> </a:t>
            </a:r>
            <a:r>
              <a:rPr lang="en-US" sz="2000" dirty="0" err="1" smtClean="0"/>
              <a:t>mfumo</a:t>
            </a:r>
            <a:r>
              <a:rPr lang="en-US" sz="2000" dirty="0" smtClean="0"/>
              <a:t> </a:t>
            </a:r>
            <a:r>
              <a:rPr lang="en-US" sz="2000" dirty="0" err="1" smtClean="0"/>
              <a:t>wa</a:t>
            </a:r>
            <a:r>
              <a:rPr lang="en-US" sz="2000" dirty="0" smtClean="0"/>
              <a:t> </a:t>
            </a:r>
            <a:r>
              <a:rPr lang="en-US" sz="2000" dirty="0" err="1" smtClean="0"/>
              <a:t>kiutawala</a:t>
            </a:r>
            <a:r>
              <a:rPr lang="en-US" sz="2000" dirty="0" smtClean="0"/>
              <a:t> </a:t>
            </a:r>
            <a:r>
              <a:rPr lang="en-US" sz="2000" dirty="0" err="1" smtClean="0"/>
              <a:t>na</a:t>
            </a:r>
            <a:r>
              <a:rPr lang="en-US" sz="2000" dirty="0" smtClean="0"/>
              <a:t> </a:t>
            </a:r>
            <a:r>
              <a:rPr lang="en-US" sz="2000" dirty="0" err="1" smtClean="0"/>
              <a:t>dini</a:t>
            </a:r>
            <a:endParaRPr lang="en-US" sz="2000" dirty="0"/>
          </a:p>
        </p:txBody>
      </p:sp>
      <p:sp>
        <p:nvSpPr>
          <p:cNvPr id="4" name="Title 1"/>
          <p:cNvSpPr>
            <a:spLocks noGrp="1"/>
          </p:cNvSpPr>
          <p:nvPr>
            <p:ph type="title"/>
          </p:nvPr>
        </p:nvSpPr>
        <p:spPr>
          <a:xfrm>
            <a:off x="0" y="0"/>
            <a:ext cx="9144000" cy="914400"/>
          </a:xfrm>
          <a:solidFill>
            <a:schemeClr val="accent6">
              <a:lumMod val="75000"/>
            </a:schemeClr>
          </a:solidFill>
        </p:spPr>
        <p:txBody>
          <a:bodyPr>
            <a:normAutofit fontScale="90000"/>
          </a:bodyPr>
          <a:lstStyle/>
          <a:p>
            <a:pPr lvl="0"/>
            <a:r>
              <a:rPr lang="en-US" dirty="0" smtClean="0"/>
              <a:t/>
            </a:r>
            <a:br>
              <a:rPr lang="en-US" dirty="0" smtClean="0"/>
            </a:br>
            <a:r>
              <a:rPr lang="en-US" dirty="0" smtClean="0"/>
              <a:t>DHIMA YA TAFSIRI KATIKA LUGHA</a:t>
            </a:r>
            <a:br>
              <a:rPr lang="en-US" dirty="0" smtClean="0"/>
            </a:br>
            <a:endParaRPr lang="en-US" dirty="0"/>
          </a:p>
        </p:txBody>
      </p:sp>
    </p:spTree>
  </p:cSld>
  <p:clrMapOvr>
    <a:masterClrMapping/>
  </p:clrMapOvr>
  <p:transition>
    <p:split orient="vert"/>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1333</TotalTime>
  <Words>1869</Words>
  <Application>Microsoft Office PowerPoint</Application>
  <PresentationFormat>On-screen Show (4:3)</PresentationFormat>
  <Paragraphs>225</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UMAHIRI WA KUTAFSIRI KATIKA UANDISHI WA HABARI</vt:lpstr>
      <vt:lpstr> DHANA YA TAFSIRI YA LUGHA </vt:lpstr>
      <vt:lpstr> AINA ZA TAFSIRI YA LUGHA </vt:lpstr>
      <vt:lpstr> AINA ZA TAFSIRI YA LUGHA </vt:lpstr>
      <vt:lpstr> AINA ZA TAFSIRI YA LUGHA </vt:lpstr>
      <vt:lpstr> AINA ZA TAFSIRI YA LUGHA </vt:lpstr>
      <vt:lpstr> TAFSIRI  YA KINGEREZA KWENDA KISWAHILI </vt:lpstr>
      <vt:lpstr> SWALI </vt:lpstr>
      <vt:lpstr> DHIMA YA TAFSIRI KATIKA LUGHA </vt:lpstr>
      <vt:lpstr> DHIMA YA TAFSIRI KATIKA LUGHA </vt:lpstr>
      <vt:lpstr> SIFA ZA MFASIRI WA LUGHA </vt:lpstr>
      <vt:lpstr> SIFA ZA MFASIRI WA LUGHA </vt:lpstr>
      <vt:lpstr> ATHARI YA TAFSIRI KATIKALUGHA </vt:lpstr>
      <vt:lpstr> ATHARI YA TAFSIRI KATIKALUGHA </vt:lpstr>
      <vt:lpstr> SWALI KUNDI NAMBA 2,3,4,5 </vt:lpstr>
      <vt:lpstr> SWALI KUNDI NAMBA 2,3,4,5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UMAHIRI WA KUTAFSIRI KATIKA UANDISHI WA HABARI</dc:title>
  <dc:creator>user</dc:creator>
  <cp:lastModifiedBy>user</cp:lastModifiedBy>
  <cp:revision>114</cp:revision>
  <dcterms:created xsi:type="dcterms:W3CDTF">2021-03-04T07:05:51Z</dcterms:created>
  <dcterms:modified xsi:type="dcterms:W3CDTF">2021-03-08T08:18:23Z</dcterms:modified>
</cp:coreProperties>
</file>